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5.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6.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7.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55" r:id="rId1"/>
  </p:sldMasterIdLst>
  <p:notesMasterIdLst>
    <p:notesMasterId r:id="rId39"/>
  </p:notesMasterIdLst>
  <p:sldIdLst>
    <p:sldId id="258" r:id="rId2"/>
    <p:sldId id="257" r:id="rId3"/>
    <p:sldId id="259" r:id="rId4"/>
    <p:sldId id="260" r:id="rId5"/>
    <p:sldId id="261" r:id="rId6"/>
    <p:sldId id="262" r:id="rId7"/>
    <p:sldId id="263" r:id="rId8"/>
    <p:sldId id="264" r:id="rId9"/>
    <p:sldId id="265" r:id="rId10"/>
    <p:sldId id="267" r:id="rId11"/>
    <p:sldId id="272" r:id="rId12"/>
    <p:sldId id="283" r:id="rId13"/>
    <p:sldId id="293" r:id="rId14"/>
    <p:sldId id="266" r:id="rId15"/>
    <p:sldId id="271" r:id="rId16"/>
    <p:sldId id="268" r:id="rId17"/>
    <p:sldId id="273" r:id="rId18"/>
    <p:sldId id="269" r:id="rId19"/>
    <p:sldId id="284" r:id="rId20"/>
    <p:sldId id="287" r:id="rId21"/>
    <p:sldId id="292" r:id="rId22"/>
    <p:sldId id="279" r:id="rId23"/>
    <p:sldId id="288" r:id="rId24"/>
    <p:sldId id="294" r:id="rId25"/>
    <p:sldId id="289" r:id="rId26"/>
    <p:sldId id="291" r:id="rId27"/>
    <p:sldId id="276" r:id="rId28"/>
    <p:sldId id="277" r:id="rId29"/>
    <p:sldId id="278" r:id="rId30"/>
    <p:sldId id="285" r:id="rId31"/>
    <p:sldId id="286" r:id="rId32"/>
    <p:sldId id="282" r:id="rId33"/>
    <p:sldId id="281" r:id="rId34"/>
    <p:sldId id="290" r:id="rId35"/>
    <p:sldId id="295" r:id="rId36"/>
    <p:sldId id="296" r:id="rId37"/>
    <p:sldId id="275"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ECCE6"/>
    <a:srgbClr val="C573AE"/>
    <a:srgbClr val="469888"/>
    <a:srgbClr val="994C6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B23A698-FE12-8D48-B8B6-AD854DC430F6}" v="5603" dt="2020-03-19T19:51:18.299"/>
    <p1510:client id="{E6EC77D4-FCAD-7748-A677-EFA4E53986FB}" v="5388" dt="2020-03-19T19:51:09.931"/>
    <p1510:client id="{F99868F4-AFDD-433E-A6E6-50B669AC6F51}" v="4295" dt="2020-03-19T19:51:35.49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5" d="100"/>
          <a:sy n="95" d="100"/>
        </p:scale>
        <p:origin x="619" y="3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sz="2000" b="1">
                <a:solidFill>
                  <a:schemeClr val="tx1"/>
                </a:solidFill>
                <a:latin typeface="American Typewriter" panose="02090604020004020304" pitchFamily="18" charset="77"/>
              </a:rPr>
              <a:t>Storage</a:t>
            </a:r>
            <a:r>
              <a:rPr lang="en-US" sz="2000" b="1" baseline="0">
                <a:solidFill>
                  <a:schemeClr val="tx1"/>
                </a:solidFill>
                <a:latin typeface="American Typewriter" panose="02090604020004020304" pitchFamily="18" charset="77"/>
              </a:rPr>
              <a:t> used by employees in percentage</a:t>
            </a:r>
            <a:endParaRPr lang="en-US" sz="2000" b="1">
              <a:solidFill>
                <a:schemeClr val="tx1"/>
              </a:solidFill>
              <a:latin typeface="American Typewriter" panose="02090604020004020304" pitchFamily="18" charset="77"/>
            </a:endParaRP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Data Storage</c:v>
                </c:pt>
              </c:strCache>
            </c:strRef>
          </c:tx>
          <c:spPr>
            <a:solidFill>
              <a:srgbClr val="7ECCE6"/>
            </a:solidFill>
            <a:ln>
              <a:noFill/>
            </a:ln>
            <a:effectLst/>
          </c:spPr>
          <c:invertIfNegative val="0"/>
          <c:dPt>
            <c:idx val="1"/>
            <c:invertIfNegative val="0"/>
            <c:bubble3D val="0"/>
            <c:spPr>
              <a:solidFill>
                <a:srgbClr val="994C67"/>
              </a:solidFill>
              <a:ln>
                <a:noFill/>
              </a:ln>
              <a:effectLst/>
            </c:spPr>
            <c:extLst>
              <c:ext xmlns:c16="http://schemas.microsoft.com/office/drawing/2014/chart" uri="{C3380CC4-5D6E-409C-BE32-E72D297353CC}">
                <c16:uniqueId val="{00000003-6CA1-1841-A9F3-4CC7FA57C654}"/>
              </c:ext>
            </c:extLst>
          </c:dPt>
          <c:dPt>
            <c:idx val="2"/>
            <c:invertIfNegative val="0"/>
            <c:bubble3D val="0"/>
            <c:spPr>
              <a:solidFill>
                <a:srgbClr val="469888"/>
              </a:solidFill>
              <a:ln>
                <a:noFill/>
              </a:ln>
              <a:effectLst/>
            </c:spPr>
            <c:extLst>
              <c:ext xmlns:c16="http://schemas.microsoft.com/office/drawing/2014/chart" uri="{C3380CC4-5D6E-409C-BE32-E72D297353CC}">
                <c16:uniqueId val="{00000004-6CA1-1841-A9F3-4CC7FA57C654}"/>
              </c:ext>
            </c:extLst>
          </c:dPt>
          <c:dPt>
            <c:idx val="3"/>
            <c:invertIfNegative val="0"/>
            <c:bubble3D val="0"/>
            <c:spPr>
              <a:solidFill>
                <a:srgbClr val="C573AE"/>
              </a:solidFill>
              <a:ln>
                <a:noFill/>
              </a:ln>
              <a:effectLst/>
            </c:spPr>
            <c:extLst>
              <c:ext xmlns:c16="http://schemas.microsoft.com/office/drawing/2014/chart" uri="{C3380CC4-5D6E-409C-BE32-E72D297353CC}">
                <c16:uniqueId val="{00000005-6CA1-1841-A9F3-4CC7FA57C654}"/>
              </c:ext>
            </c:extLst>
          </c:dPt>
          <c:cat>
            <c:strRef>
              <c:f>Sheet1!$A$2:$A$5</c:f>
              <c:strCache>
                <c:ptCount val="4"/>
                <c:pt idx="0">
                  <c:v>Michael</c:v>
                </c:pt>
                <c:pt idx="1">
                  <c:v>Dwight</c:v>
                </c:pt>
                <c:pt idx="2">
                  <c:v>Pam</c:v>
                </c:pt>
                <c:pt idx="3">
                  <c:v>Oscar</c:v>
                </c:pt>
              </c:strCache>
            </c:strRef>
          </c:cat>
          <c:val>
            <c:numRef>
              <c:f>Sheet1!$B$2:$B$5</c:f>
              <c:numCache>
                <c:formatCode>General</c:formatCode>
                <c:ptCount val="4"/>
                <c:pt idx="0">
                  <c:v>2</c:v>
                </c:pt>
                <c:pt idx="1">
                  <c:v>22</c:v>
                </c:pt>
                <c:pt idx="2">
                  <c:v>30</c:v>
                </c:pt>
                <c:pt idx="3">
                  <c:v>96</c:v>
                </c:pt>
              </c:numCache>
            </c:numRef>
          </c:val>
          <c:extLst>
            <c:ext xmlns:c16="http://schemas.microsoft.com/office/drawing/2014/chart" uri="{C3380CC4-5D6E-409C-BE32-E72D297353CC}">
              <c16:uniqueId val="{00000000-6CA1-1841-A9F3-4CC7FA57C654}"/>
            </c:ext>
          </c:extLst>
        </c:ser>
        <c:dLbls>
          <c:showLegendKey val="0"/>
          <c:showVal val="0"/>
          <c:showCatName val="0"/>
          <c:showSerName val="0"/>
          <c:showPercent val="0"/>
          <c:showBubbleSize val="0"/>
        </c:dLbls>
        <c:gapWidth val="219"/>
        <c:overlap val="-27"/>
        <c:axId val="553518608"/>
        <c:axId val="603124704"/>
      </c:barChart>
      <c:catAx>
        <c:axId val="553518608"/>
        <c:scaling>
          <c:orientation val="minMax"/>
        </c:scaling>
        <c:delete val="1"/>
        <c:axPos val="b"/>
        <c:numFmt formatCode="General" sourceLinked="1"/>
        <c:majorTickMark val="none"/>
        <c:minorTickMark val="none"/>
        <c:tickLblPos val="nextTo"/>
        <c:crossAx val="603124704"/>
        <c:crosses val="autoZero"/>
        <c:auto val="1"/>
        <c:lblAlgn val="ctr"/>
        <c:lblOffset val="100"/>
        <c:noMultiLvlLbl val="0"/>
      </c:catAx>
      <c:valAx>
        <c:axId val="603124704"/>
        <c:scaling>
          <c:orientation val="minMax"/>
          <c:max val="10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5351860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sz="3600">
                <a:solidFill>
                  <a:schemeClr val="tx1"/>
                </a:solidFill>
                <a:latin typeface="American Typewriter" panose="02090604020004020304" pitchFamily="18" charset="77"/>
              </a:rPr>
              <a:t>Storage</a:t>
            </a:r>
            <a:r>
              <a:rPr lang="en-US" sz="3600" baseline="0">
                <a:solidFill>
                  <a:schemeClr val="tx1"/>
                </a:solidFill>
                <a:latin typeface="American Typewriter" panose="02090604020004020304" pitchFamily="18" charset="77"/>
              </a:rPr>
              <a:t> use after joining the network</a:t>
            </a:r>
            <a:endParaRPr lang="en-US" sz="3600">
              <a:solidFill>
                <a:schemeClr val="tx1"/>
              </a:solidFill>
              <a:latin typeface="American Typewriter" panose="02090604020004020304" pitchFamily="18" charset="77"/>
            </a:endParaRP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Data Storage</c:v>
                </c:pt>
              </c:strCache>
            </c:strRef>
          </c:tx>
          <c:spPr>
            <a:solidFill>
              <a:srgbClr val="7ECCE6"/>
            </a:solidFill>
            <a:ln>
              <a:noFill/>
            </a:ln>
            <a:effectLst/>
          </c:spPr>
          <c:invertIfNegative val="0"/>
          <c:dPt>
            <c:idx val="1"/>
            <c:invertIfNegative val="0"/>
            <c:bubble3D val="0"/>
            <c:spPr>
              <a:solidFill>
                <a:srgbClr val="994C67"/>
              </a:solidFill>
              <a:ln>
                <a:noFill/>
              </a:ln>
              <a:effectLst/>
            </c:spPr>
            <c:extLst>
              <c:ext xmlns:c16="http://schemas.microsoft.com/office/drawing/2014/chart" uri="{C3380CC4-5D6E-409C-BE32-E72D297353CC}">
                <c16:uniqueId val="{00000003-6CA1-1841-A9F3-4CC7FA57C654}"/>
              </c:ext>
            </c:extLst>
          </c:dPt>
          <c:dPt>
            <c:idx val="2"/>
            <c:invertIfNegative val="0"/>
            <c:bubble3D val="0"/>
            <c:spPr>
              <a:solidFill>
                <a:srgbClr val="469888"/>
              </a:solidFill>
              <a:ln>
                <a:noFill/>
              </a:ln>
              <a:effectLst/>
            </c:spPr>
            <c:extLst>
              <c:ext xmlns:c16="http://schemas.microsoft.com/office/drawing/2014/chart" uri="{C3380CC4-5D6E-409C-BE32-E72D297353CC}">
                <c16:uniqueId val="{00000004-6CA1-1841-A9F3-4CC7FA57C654}"/>
              </c:ext>
            </c:extLst>
          </c:dPt>
          <c:dPt>
            <c:idx val="3"/>
            <c:invertIfNegative val="0"/>
            <c:bubble3D val="0"/>
            <c:spPr>
              <a:solidFill>
                <a:srgbClr val="C573AE"/>
              </a:solidFill>
              <a:ln>
                <a:noFill/>
              </a:ln>
              <a:effectLst/>
            </c:spPr>
            <c:extLst>
              <c:ext xmlns:c16="http://schemas.microsoft.com/office/drawing/2014/chart" uri="{C3380CC4-5D6E-409C-BE32-E72D297353CC}">
                <c16:uniqueId val="{00000005-6CA1-1841-A9F3-4CC7FA57C654}"/>
              </c:ext>
            </c:extLst>
          </c:dPt>
          <c:cat>
            <c:strRef>
              <c:f>Sheet1!$A$2:$A$5</c:f>
              <c:strCache>
                <c:ptCount val="4"/>
                <c:pt idx="0">
                  <c:v>Michael</c:v>
                </c:pt>
                <c:pt idx="1">
                  <c:v>Dwight</c:v>
                </c:pt>
                <c:pt idx="2">
                  <c:v>Pam</c:v>
                </c:pt>
                <c:pt idx="3">
                  <c:v>Oscar</c:v>
                </c:pt>
              </c:strCache>
            </c:strRef>
          </c:cat>
          <c:val>
            <c:numRef>
              <c:f>Sheet1!$B$2:$B$5</c:f>
              <c:numCache>
                <c:formatCode>General</c:formatCode>
                <c:ptCount val="4"/>
                <c:pt idx="0">
                  <c:v>37.5</c:v>
                </c:pt>
                <c:pt idx="1">
                  <c:v>37.5</c:v>
                </c:pt>
                <c:pt idx="2">
                  <c:v>37.5</c:v>
                </c:pt>
                <c:pt idx="3">
                  <c:v>37.5</c:v>
                </c:pt>
              </c:numCache>
            </c:numRef>
          </c:val>
          <c:extLst>
            <c:ext xmlns:c16="http://schemas.microsoft.com/office/drawing/2014/chart" uri="{C3380CC4-5D6E-409C-BE32-E72D297353CC}">
              <c16:uniqueId val="{00000000-6CA1-1841-A9F3-4CC7FA57C654}"/>
            </c:ext>
          </c:extLst>
        </c:ser>
        <c:dLbls>
          <c:showLegendKey val="0"/>
          <c:showVal val="0"/>
          <c:showCatName val="0"/>
          <c:showSerName val="0"/>
          <c:showPercent val="0"/>
          <c:showBubbleSize val="0"/>
        </c:dLbls>
        <c:gapWidth val="219"/>
        <c:overlap val="-27"/>
        <c:axId val="553518608"/>
        <c:axId val="603124704"/>
      </c:barChart>
      <c:catAx>
        <c:axId val="553518608"/>
        <c:scaling>
          <c:orientation val="minMax"/>
        </c:scaling>
        <c:delete val="1"/>
        <c:axPos val="b"/>
        <c:numFmt formatCode="General" sourceLinked="1"/>
        <c:majorTickMark val="none"/>
        <c:minorTickMark val="none"/>
        <c:tickLblPos val="nextTo"/>
        <c:crossAx val="603124704"/>
        <c:crosses val="autoZero"/>
        <c:auto val="1"/>
        <c:lblAlgn val="ctr"/>
        <c:lblOffset val="100"/>
        <c:noMultiLvlLbl val="0"/>
      </c:catAx>
      <c:valAx>
        <c:axId val="603124704"/>
        <c:scaling>
          <c:orientation val="minMax"/>
          <c:max val="10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5351860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_rels/data1.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10" Type="http://schemas.openxmlformats.org/officeDocument/2006/relationships/image" Target="../media/image14.svg"/><Relationship Id="rId4" Type="http://schemas.openxmlformats.org/officeDocument/2006/relationships/image" Target="../media/image8.svg"/><Relationship Id="rId9" Type="http://schemas.openxmlformats.org/officeDocument/2006/relationships/image" Target="../media/image13.png"/></Relationships>
</file>

<file path=ppt/diagrams/_rels/data1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svg"/><Relationship Id="rId1" Type="http://schemas.openxmlformats.org/officeDocument/2006/relationships/image" Target="../media/image41.png"/><Relationship Id="rId6" Type="http://schemas.openxmlformats.org/officeDocument/2006/relationships/image" Target="../media/image46.svg"/><Relationship Id="rId5" Type="http://schemas.openxmlformats.org/officeDocument/2006/relationships/image" Target="../media/image45.png"/><Relationship Id="rId4" Type="http://schemas.openxmlformats.org/officeDocument/2006/relationships/image" Target="../media/image44.svg"/></Relationships>
</file>

<file path=ppt/diagrams/_rels/data11.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50.png"/><Relationship Id="rId7" Type="http://schemas.openxmlformats.org/officeDocument/2006/relationships/image" Target="../media/image31.png"/><Relationship Id="rId2" Type="http://schemas.openxmlformats.org/officeDocument/2006/relationships/image" Target="../media/image49.svg"/><Relationship Id="rId1" Type="http://schemas.openxmlformats.org/officeDocument/2006/relationships/image" Target="../media/image48.png"/><Relationship Id="rId6" Type="http://schemas.openxmlformats.org/officeDocument/2006/relationships/image" Target="../media/image53.svg"/><Relationship Id="rId5" Type="http://schemas.openxmlformats.org/officeDocument/2006/relationships/image" Target="../media/image52.png"/><Relationship Id="rId4" Type="http://schemas.openxmlformats.org/officeDocument/2006/relationships/image" Target="../media/image51.svg"/></Relationships>
</file>

<file path=ppt/diagrams/_rels/data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s>
</file>

<file path=ppt/diagrams/_rels/data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svg"/><Relationship Id="rId1" Type="http://schemas.openxmlformats.org/officeDocument/2006/relationships/image" Target="../media/image27.png"/><Relationship Id="rId4" Type="http://schemas.openxmlformats.org/officeDocument/2006/relationships/image" Target="../media/image30.svg"/></Relationships>
</file>

<file path=ppt/diagrams/_rels/data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32.svg"/></Relationships>
</file>

<file path=ppt/diagrams/_rels/data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8.svg"/><Relationship Id="rId1" Type="http://schemas.openxmlformats.org/officeDocument/2006/relationships/image" Target="../media/image17.png"/><Relationship Id="rId4" Type="http://schemas.openxmlformats.org/officeDocument/2006/relationships/image" Target="../media/image36.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10" Type="http://schemas.openxmlformats.org/officeDocument/2006/relationships/image" Target="../media/image14.svg"/><Relationship Id="rId4" Type="http://schemas.openxmlformats.org/officeDocument/2006/relationships/image" Target="../media/image8.svg"/><Relationship Id="rId9" Type="http://schemas.openxmlformats.org/officeDocument/2006/relationships/image" Target="../media/image13.png"/></Relationships>
</file>

<file path=ppt/diagrams/_rels/drawing1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svg"/><Relationship Id="rId1" Type="http://schemas.openxmlformats.org/officeDocument/2006/relationships/image" Target="../media/image41.png"/><Relationship Id="rId6" Type="http://schemas.openxmlformats.org/officeDocument/2006/relationships/image" Target="../media/image46.svg"/><Relationship Id="rId5" Type="http://schemas.openxmlformats.org/officeDocument/2006/relationships/image" Target="../media/image45.png"/><Relationship Id="rId4" Type="http://schemas.openxmlformats.org/officeDocument/2006/relationships/image" Target="../media/image44.svg"/></Relationships>
</file>

<file path=ppt/diagrams/_rels/drawing11.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50.png"/><Relationship Id="rId7" Type="http://schemas.openxmlformats.org/officeDocument/2006/relationships/image" Target="../media/image31.png"/><Relationship Id="rId2" Type="http://schemas.openxmlformats.org/officeDocument/2006/relationships/image" Target="../media/image49.svg"/><Relationship Id="rId1" Type="http://schemas.openxmlformats.org/officeDocument/2006/relationships/image" Target="../media/image48.png"/><Relationship Id="rId6" Type="http://schemas.openxmlformats.org/officeDocument/2006/relationships/image" Target="../media/image53.svg"/><Relationship Id="rId5" Type="http://schemas.openxmlformats.org/officeDocument/2006/relationships/image" Target="../media/image52.png"/><Relationship Id="rId4" Type="http://schemas.openxmlformats.org/officeDocument/2006/relationships/image" Target="../media/image51.svg"/></Relationships>
</file>

<file path=ppt/diagrams/_rels/drawing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s>
</file>

<file path=ppt/diagrams/_rels/drawing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svg"/><Relationship Id="rId1" Type="http://schemas.openxmlformats.org/officeDocument/2006/relationships/image" Target="../media/image27.png"/><Relationship Id="rId4" Type="http://schemas.openxmlformats.org/officeDocument/2006/relationships/image" Target="../media/image30.svg"/></Relationships>
</file>

<file path=ppt/diagrams/_rels/drawing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32.svg"/></Relationships>
</file>

<file path=ppt/diagrams/_rels/drawing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8.svg"/><Relationship Id="rId1" Type="http://schemas.openxmlformats.org/officeDocument/2006/relationships/image" Target="../media/image17.png"/><Relationship Id="rId4" Type="http://schemas.openxmlformats.org/officeDocument/2006/relationships/image" Target="../media/image36.svg"/></Relationships>
</file>

<file path=ppt/diagrams/colors1.xml><?xml version="1.0" encoding="utf-8"?>
<dgm:colorsDef xmlns:dgm="http://schemas.openxmlformats.org/drawingml/2006/diagram" xmlns:a="http://schemas.openxmlformats.org/drawingml/2006/main" uniqueId="urn:microsoft.com/office/officeart/2018/5/colors/Iconchunking_neutralbg_accent6_2">
  <dgm:title val=""/>
  <dgm:desc val=""/>
  <dgm:catLst>
    <dgm:cat type="accent6" pri="16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a:alpha val="0"/>
      </a:schemeClr>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18/5/colors/Iconchunking_neutralbg_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a:alpha val="0"/>
      </a:schemeClr>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18/5/colors/Iconchunking_coloredtext_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bg1"/>
    </dgm:fillClrLst>
    <dgm:linClrLst meth="repeat">
      <a:schemeClr val="lt2">
        <a:alpha val="0"/>
      </a:schemeClr>
    </dgm:linClrLst>
    <dgm:effectClrLst/>
    <dgm:txLinClrLst/>
    <dgm:txFillClrLst meth="repeat">
      <a:schemeClr val="dk1"/>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dgm:fillClrLst>
    <dgm:linClrLst meth="repeat">
      <a:schemeClr val="lt2">
        <a:alpha val="0"/>
      </a:schemeClr>
    </dgm:linClrLst>
    <dgm:effectClrLst/>
    <dgm:txLinClrLst/>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dk2">
        <a:alpha val="0"/>
      </a:schemeClr>
    </dgm:fillClrLst>
    <dgm:linClrLst meth="repeat">
      <a:schemeClr val="dk2">
        <a:alpha val="0"/>
      </a:schemeClr>
    </dgm:linClrLst>
    <dgm:effectClrLst/>
    <dgm:txLinClrLst/>
    <dgm:txFillClrLst meth="repeat">
      <a:schemeClr val="dk2"/>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data1.xml><?xml version="1.0" encoding="utf-8"?>
<dgm:dataModel xmlns:dgm="http://schemas.openxmlformats.org/drawingml/2006/diagram" xmlns:a="http://schemas.openxmlformats.org/drawingml/2006/main">
  <dgm:ptLst>
    <dgm:pt modelId="{4D188DE1-C305-4E5D-94A1-25BCB289DA2C}" type="doc">
      <dgm:prSet loTypeId="urn:microsoft.com/office/officeart/2018/2/layout/IconVerticalSolidList" loCatId="icon" qsTypeId="urn:microsoft.com/office/officeart/2005/8/quickstyle/simple1" qsCatId="simple" csTypeId="urn:microsoft.com/office/officeart/2018/5/colors/Iconchunking_neutralbg_accent6_2" csCatId="accent6" phldr="1"/>
      <dgm:spPr/>
      <dgm:t>
        <a:bodyPr/>
        <a:lstStyle/>
        <a:p>
          <a:endParaRPr lang="en-US"/>
        </a:p>
      </dgm:t>
    </dgm:pt>
    <dgm:pt modelId="{87F33CC0-4160-4F29-BCA3-4CDA6657B2D8}">
      <dgm:prSet custT="1"/>
      <dgm:spPr/>
      <dgm:t>
        <a:bodyPr/>
        <a:lstStyle/>
        <a:p>
          <a:pPr>
            <a:lnSpc>
              <a:spcPct val="100000"/>
            </a:lnSpc>
          </a:pPr>
          <a:r>
            <a:rPr lang="en-US" sz="2000">
              <a:latin typeface="American Typewriter" panose="02090604020004020304" pitchFamily="18" charset="77"/>
            </a:rPr>
            <a:t>A peer to peer decentralized file system that focuses on efficient space usage.</a:t>
          </a:r>
        </a:p>
      </dgm:t>
    </dgm:pt>
    <dgm:pt modelId="{C158D3FF-53F8-444C-B522-56E85C8693F9}" type="parTrans" cxnId="{4BC8AF2F-9452-4B59-A575-936BF20EF90C}">
      <dgm:prSet/>
      <dgm:spPr/>
      <dgm:t>
        <a:bodyPr/>
        <a:lstStyle/>
        <a:p>
          <a:endParaRPr lang="en-US"/>
        </a:p>
      </dgm:t>
    </dgm:pt>
    <dgm:pt modelId="{34B1A5FA-8A69-4CAC-A6A9-8B985F735053}" type="sibTrans" cxnId="{4BC8AF2F-9452-4B59-A575-936BF20EF90C}">
      <dgm:prSet/>
      <dgm:spPr/>
      <dgm:t>
        <a:bodyPr/>
        <a:lstStyle/>
        <a:p>
          <a:endParaRPr lang="en-US"/>
        </a:p>
      </dgm:t>
    </dgm:pt>
    <dgm:pt modelId="{B9FAF746-6581-4262-896D-0228EEA5D112}">
      <dgm:prSet custT="1"/>
      <dgm:spPr/>
      <dgm:t>
        <a:bodyPr/>
        <a:lstStyle/>
        <a:p>
          <a:pPr>
            <a:lnSpc>
              <a:spcPct val="100000"/>
            </a:lnSpc>
          </a:pPr>
          <a:r>
            <a:rPr lang="en-US" sz="2000">
              <a:latin typeface="American Typewriter" panose="02090604020004020304" pitchFamily="18" charset="77"/>
            </a:rPr>
            <a:t>All the files stored in each node will be split and distributed across all the nodes.</a:t>
          </a:r>
        </a:p>
      </dgm:t>
    </dgm:pt>
    <dgm:pt modelId="{23300779-4959-4C48-8767-20541B49F7FA}" type="parTrans" cxnId="{8C400189-F312-47B7-8D20-0BD92CEF2929}">
      <dgm:prSet/>
      <dgm:spPr/>
      <dgm:t>
        <a:bodyPr/>
        <a:lstStyle/>
        <a:p>
          <a:endParaRPr lang="en-US"/>
        </a:p>
      </dgm:t>
    </dgm:pt>
    <dgm:pt modelId="{E990116F-07C7-4A52-A8DC-3545BE3EF704}" type="sibTrans" cxnId="{8C400189-F312-47B7-8D20-0BD92CEF2929}">
      <dgm:prSet/>
      <dgm:spPr/>
      <dgm:t>
        <a:bodyPr/>
        <a:lstStyle/>
        <a:p>
          <a:endParaRPr lang="en-US"/>
        </a:p>
      </dgm:t>
    </dgm:pt>
    <dgm:pt modelId="{65D9710E-C923-428B-9BE1-EFAF8B35004D}">
      <dgm:prSet custT="1"/>
      <dgm:spPr/>
      <dgm:t>
        <a:bodyPr/>
        <a:lstStyle/>
        <a:p>
          <a:pPr>
            <a:lnSpc>
              <a:spcPct val="100000"/>
            </a:lnSpc>
          </a:pPr>
          <a:r>
            <a:rPr lang="en-US" sz="2000">
              <a:latin typeface="American Typewriter" panose="02090604020004020304" pitchFamily="18" charset="77"/>
            </a:rPr>
            <a:t>Each person would be able to access their own file whenever they want.</a:t>
          </a:r>
        </a:p>
      </dgm:t>
    </dgm:pt>
    <dgm:pt modelId="{449A0198-9707-471A-9DE0-E147B8CB5105}" type="parTrans" cxnId="{818A8B34-B886-48A7-A968-802C7010DA39}">
      <dgm:prSet/>
      <dgm:spPr/>
      <dgm:t>
        <a:bodyPr/>
        <a:lstStyle/>
        <a:p>
          <a:endParaRPr lang="en-US"/>
        </a:p>
      </dgm:t>
    </dgm:pt>
    <dgm:pt modelId="{1E365AE0-FF0B-471D-AF46-18A2EA5189CE}" type="sibTrans" cxnId="{818A8B34-B886-48A7-A968-802C7010DA39}">
      <dgm:prSet/>
      <dgm:spPr/>
      <dgm:t>
        <a:bodyPr/>
        <a:lstStyle/>
        <a:p>
          <a:endParaRPr lang="en-US"/>
        </a:p>
      </dgm:t>
    </dgm:pt>
    <dgm:pt modelId="{0CEEE084-0C9D-473E-A379-26CF5B0B9AE7}">
      <dgm:prSet custT="1"/>
      <dgm:spPr/>
      <dgm:t>
        <a:bodyPr/>
        <a:lstStyle/>
        <a:p>
          <a:pPr>
            <a:lnSpc>
              <a:spcPct val="100000"/>
            </a:lnSpc>
          </a:pPr>
          <a:r>
            <a:rPr lang="en-US" sz="2000">
              <a:latin typeface="American Typewriter" panose="02090604020004020304" pitchFamily="18" charset="77"/>
            </a:rPr>
            <a:t>All communication between nodes is encrypted for security.</a:t>
          </a:r>
        </a:p>
      </dgm:t>
    </dgm:pt>
    <dgm:pt modelId="{68A09047-3A8D-4F5B-AA30-F0D244696C4B}" type="parTrans" cxnId="{0BDE1FDC-23DC-4B2B-80AF-A994E4891825}">
      <dgm:prSet/>
      <dgm:spPr/>
      <dgm:t>
        <a:bodyPr/>
        <a:lstStyle/>
        <a:p>
          <a:endParaRPr lang="en-US"/>
        </a:p>
      </dgm:t>
    </dgm:pt>
    <dgm:pt modelId="{24E3630E-732B-4E61-8085-2484C5A8CF00}" type="sibTrans" cxnId="{0BDE1FDC-23DC-4B2B-80AF-A994E4891825}">
      <dgm:prSet/>
      <dgm:spPr/>
      <dgm:t>
        <a:bodyPr/>
        <a:lstStyle/>
        <a:p>
          <a:endParaRPr lang="en-US"/>
        </a:p>
      </dgm:t>
    </dgm:pt>
    <dgm:pt modelId="{D3C31555-1EC2-4740-9FA6-335B4E701A23}">
      <dgm:prSet custT="1"/>
      <dgm:spPr/>
      <dgm:t>
        <a:bodyPr/>
        <a:lstStyle/>
        <a:p>
          <a:pPr>
            <a:lnSpc>
              <a:spcPct val="100000"/>
            </a:lnSpc>
          </a:pPr>
          <a:r>
            <a:rPr lang="en-US" sz="2000">
              <a:latin typeface="American Typewriter" panose="02090604020004020304" pitchFamily="18" charset="77"/>
            </a:rPr>
            <a:t>All nodes in the network will have their storage grow symmetrically.</a:t>
          </a:r>
        </a:p>
      </dgm:t>
    </dgm:pt>
    <dgm:pt modelId="{3F2F9F7A-D371-4E92-9FFD-453780388BCD}" type="parTrans" cxnId="{E651BB20-7A5F-432A-BB74-79FB787CB268}">
      <dgm:prSet/>
      <dgm:spPr/>
      <dgm:t>
        <a:bodyPr/>
        <a:lstStyle/>
        <a:p>
          <a:endParaRPr lang="en-US"/>
        </a:p>
      </dgm:t>
    </dgm:pt>
    <dgm:pt modelId="{A458EF4E-ABD1-43D9-9DCA-D2A1C61768E7}" type="sibTrans" cxnId="{E651BB20-7A5F-432A-BB74-79FB787CB268}">
      <dgm:prSet/>
      <dgm:spPr/>
      <dgm:t>
        <a:bodyPr/>
        <a:lstStyle/>
        <a:p>
          <a:endParaRPr lang="en-US"/>
        </a:p>
      </dgm:t>
    </dgm:pt>
    <dgm:pt modelId="{F0903D43-D424-4D99-9C65-C686B7DBCFFC}" type="pres">
      <dgm:prSet presAssocID="{4D188DE1-C305-4E5D-94A1-25BCB289DA2C}" presName="root" presStyleCnt="0">
        <dgm:presLayoutVars>
          <dgm:dir/>
          <dgm:resizeHandles val="exact"/>
        </dgm:presLayoutVars>
      </dgm:prSet>
      <dgm:spPr/>
    </dgm:pt>
    <dgm:pt modelId="{50570302-D242-455C-8DB1-91781E71BF74}" type="pres">
      <dgm:prSet presAssocID="{87F33CC0-4160-4F29-BCA3-4CDA6657B2D8}" presName="compNode" presStyleCnt="0"/>
      <dgm:spPr/>
    </dgm:pt>
    <dgm:pt modelId="{AF26352D-0C39-470D-BDD7-D15606191998}" type="pres">
      <dgm:prSet presAssocID="{87F33CC0-4160-4F29-BCA3-4CDA6657B2D8}" presName="bgRect" presStyleLbl="bgShp" presStyleIdx="0" presStyleCnt="5"/>
      <dgm:spPr/>
    </dgm:pt>
    <dgm:pt modelId="{4DCBF70F-C152-4E37-977B-21B33CBF6BA7}" type="pres">
      <dgm:prSet presAssocID="{87F33CC0-4160-4F29-BCA3-4CDA6657B2D8}"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loud Computing"/>
        </a:ext>
      </dgm:extLst>
    </dgm:pt>
    <dgm:pt modelId="{76B5A715-A6D7-4A15-A63B-F7D145B4D56F}" type="pres">
      <dgm:prSet presAssocID="{87F33CC0-4160-4F29-BCA3-4CDA6657B2D8}" presName="spaceRect" presStyleCnt="0"/>
      <dgm:spPr/>
    </dgm:pt>
    <dgm:pt modelId="{4EBD0F60-F2C1-445F-8A72-DCED123A5CD9}" type="pres">
      <dgm:prSet presAssocID="{87F33CC0-4160-4F29-BCA3-4CDA6657B2D8}" presName="parTx" presStyleLbl="revTx" presStyleIdx="0" presStyleCnt="5">
        <dgm:presLayoutVars>
          <dgm:chMax val="0"/>
          <dgm:chPref val="0"/>
        </dgm:presLayoutVars>
      </dgm:prSet>
      <dgm:spPr/>
    </dgm:pt>
    <dgm:pt modelId="{2679DA3E-A96D-4DA5-9F7E-B861DA971BE2}" type="pres">
      <dgm:prSet presAssocID="{34B1A5FA-8A69-4CAC-A6A9-8B985F735053}" presName="sibTrans" presStyleCnt="0"/>
      <dgm:spPr/>
    </dgm:pt>
    <dgm:pt modelId="{D7E4939A-E2EA-4221-84C1-47429C341146}" type="pres">
      <dgm:prSet presAssocID="{B9FAF746-6581-4262-896D-0228EEA5D112}" presName="compNode" presStyleCnt="0"/>
      <dgm:spPr/>
    </dgm:pt>
    <dgm:pt modelId="{C65FCAC6-4D30-491C-8D64-5F54F59657FE}" type="pres">
      <dgm:prSet presAssocID="{B9FAF746-6581-4262-896D-0228EEA5D112}" presName="bgRect" presStyleLbl="bgShp" presStyleIdx="1" presStyleCnt="5"/>
      <dgm:spPr/>
    </dgm:pt>
    <dgm:pt modelId="{9DD71919-57A4-448D-8899-D0916E557474}" type="pres">
      <dgm:prSet presAssocID="{B9FAF746-6581-4262-896D-0228EEA5D112}"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Flowchart"/>
        </a:ext>
      </dgm:extLst>
    </dgm:pt>
    <dgm:pt modelId="{C815A946-75A7-4814-B01D-8D7E9DDD2044}" type="pres">
      <dgm:prSet presAssocID="{B9FAF746-6581-4262-896D-0228EEA5D112}" presName="spaceRect" presStyleCnt="0"/>
      <dgm:spPr/>
    </dgm:pt>
    <dgm:pt modelId="{441D1A57-C299-4AA5-8458-1F91C03AA132}" type="pres">
      <dgm:prSet presAssocID="{B9FAF746-6581-4262-896D-0228EEA5D112}" presName="parTx" presStyleLbl="revTx" presStyleIdx="1" presStyleCnt="5">
        <dgm:presLayoutVars>
          <dgm:chMax val="0"/>
          <dgm:chPref val="0"/>
        </dgm:presLayoutVars>
      </dgm:prSet>
      <dgm:spPr/>
    </dgm:pt>
    <dgm:pt modelId="{9D51AB2C-EC52-4B93-815C-7D12EA75E16B}" type="pres">
      <dgm:prSet presAssocID="{E990116F-07C7-4A52-A8DC-3545BE3EF704}" presName="sibTrans" presStyleCnt="0"/>
      <dgm:spPr/>
    </dgm:pt>
    <dgm:pt modelId="{F557891D-9B1C-49D0-B823-EF68D2AED446}" type="pres">
      <dgm:prSet presAssocID="{65D9710E-C923-428B-9BE1-EFAF8B35004D}" presName="compNode" presStyleCnt="0"/>
      <dgm:spPr/>
    </dgm:pt>
    <dgm:pt modelId="{D614C016-14C4-4D70-871C-C9E8CB4E954C}" type="pres">
      <dgm:prSet presAssocID="{65D9710E-C923-428B-9BE1-EFAF8B35004D}" presName="bgRect" presStyleLbl="bgShp" presStyleIdx="2" presStyleCnt="5"/>
      <dgm:spPr/>
    </dgm:pt>
    <dgm:pt modelId="{263D8715-3BFE-4734-B15F-8B5EADB592FD}" type="pres">
      <dgm:prSet presAssocID="{65D9710E-C923-428B-9BE1-EFAF8B35004D}"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raille"/>
        </a:ext>
      </dgm:extLst>
    </dgm:pt>
    <dgm:pt modelId="{63444C2A-4C32-4CB1-B6DB-D3D1C7DE8162}" type="pres">
      <dgm:prSet presAssocID="{65D9710E-C923-428B-9BE1-EFAF8B35004D}" presName="spaceRect" presStyleCnt="0"/>
      <dgm:spPr/>
    </dgm:pt>
    <dgm:pt modelId="{1AF45F57-13AA-4A5D-9B56-05C2AE1CA4F8}" type="pres">
      <dgm:prSet presAssocID="{65D9710E-C923-428B-9BE1-EFAF8B35004D}" presName="parTx" presStyleLbl="revTx" presStyleIdx="2" presStyleCnt="5">
        <dgm:presLayoutVars>
          <dgm:chMax val="0"/>
          <dgm:chPref val="0"/>
        </dgm:presLayoutVars>
      </dgm:prSet>
      <dgm:spPr/>
    </dgm:pt>
    <dgm:pt modelId="{E24AEBA5-0558-4A0D-8E90-8A0DA15273AE}" type="pres">
      <dgm:prSet presAssocID="{1E365AE0-FF0B-471D-AF46-18A2EA5189CE}" presName="sibTrans" presStyleCnt="0"/>
      <dgm:spPr/>
    </dgm:pt>
    <dgm:pt modelId="{DB454C19-91F9-4F92-B717-BB7EC01415AB}" type="pres">
      <dgm:prSet presAssocID="{0CEEE084-0C9D-473E-A379-26CF5B0B9AE7}" presName="compNode" presStyleCnt="0"/>
      <dgm:spPr/>
    </dgm:pt>
    <dgm:pt modelId="{9979EE2C-F046-4D0C-A845-147DE8427BB0}" type="pres">
      <dgm:prSet presAssocID="{0CEEE084-0C9D-473E-A379-26CF5B0B9AE7}" presName="bgRect" presStyleLbl="bgShp" presStyleIdx="3" presStyleCnt="5"/>
      <dgm:spPr/>
    </dgm:pt>
    <dgm:pt modelId="{4824ABAA-AA7C-47F0-AD19-D158C69A6575}" type="pres">
      <dgm:prSet presAssocID="{0CEEE084-0C9D-473E-A379-26CF5B0B9AE7}"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Disconnected"/>
        </a:ext>
      </dgm:extLst>
    </dgm:pt>
    <dgm:pt modelId="{489A8B7A-48D9-4C98-9940-C7FD7645414C}" type="pres">
      <dgm:prSet presAssocID="{0CEEE084-0C9D-473E-A379-26CF5B0B9AE7}" presName="spaceRect" presStyleCnt="0"/>
      <dgm:spPr/>
    </dgm:pt>
    <dgm:pt modelId="{5FE4ADD6-C5EE-49CB-9E66-A7366869D6C9}" type="pres">
      <dgm:prSet presAssocID="{0CEEE084-0C9D-473E-A379-26CF5B0B9AE7}" presName="parTx" presStyleLbl="revTx" presStyleIdx="3" presStyleCnt="5">
        <dgm:presLayoutVars>
          <dgm:chMax val="0"/>
          <dgm:chPref val="0"/>
        </dgm:presLayoutVars>
      </dgm:prSet>
      <dgm:spPr/>
    </dgm:pt>
    <dgm:pt modelId="{C66CA50B-E0B2-4FB7-84D6-E2AE18CA7B6A}" type="pres">
      <dgm:prSet presAssocID="{24E3630E-732B-4E61-8085-2484C5A8CF00}" presName="sibTrans" presStyleCnt="0"/>
      <dgm:spPr/>
    </dgm:pt>
    <dgm:pt modelId="{4ABE4413-37E5-4AA5-B2B9-C876C20F9EC8}" type="pres">
      <dgm:prSet presAssocID="{D3C31555-1EC2-4740-9FA6-335B4E701A23}" presName="compNode" presStyleCnt="0"/>
      <dgm:spPr/>
    </dgm:pt>
    <dgm:pt modelId="{7AF00BCC-D391-48F9-97DE-475E788E4DE6}" type="pres">
      <dgm:prSet presAssocID="{D3C31555-1EC2-4740-9FA6-335B4E701A23}" presName="bgRect" presStyleLbl="bgShp" presStyleIdx="4" presStyleCnt="5"/>
      <dgm:spPr/>
    </dgm:pt>
    <dgm:pt modelId="{113D6716-6F81-4B7A-852B-B97D536FBDFC}" type="pres">
      <dgm:prSet presAssocID="{D3C31555-1EC2-4740-9FA6-335B4E701A23}"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Caterpillar"/>
        </a:ext>
      </dgm:extLst>
    </dgm:pt>
    <dgm:pt modelId="{49F2DC5E-C74D-4F03-8834-072429A556BD}" type="pres">
      <dgm:prSet presAssocID="{D3C31555-1EC2-4740-9FA6-335B4E701A23}" presName="spaceRect" presStyleCnt="0"/>
      <dgm:spPr/>
    </dgm:pt>
    <dgm:pt modelId="{1336E594-46FC-4E2A-B202-CE69A8CD4FC8}" type="pres">
      <dgm:prSet presAssocID="{D3C31555-1EC2-4740-9FA6-335B4E701A23}" presName="parTx" presStyleLbl="revTx" presStyleIdx="4" presStyleCnt="5">
        <dgm:presLayoutVars>
          <dgm:chMax val="0"/>
          <dgm:chPref val="0"/>
        </dgm:presLayoutVars>
      </dgm:prSet>
      <dgm:spPr/>
    </dgm:pt>
  </dgm:ptLst>
  <dgm:cxnLst>
    <dgm:cxn modelId="{E651BB20-7A5F-432A-BB74-79FB787CB268}" srcId="{4D188DE1-C305-4E5D-94A1-25BCB289DA2C}" destId="{D3C31555-1EC2-4740-9FA6-335B4E701A23}" srcOrd="4" destOrd="0" parTransId="{3F2F9F7A-D371-4E92-9FFD-453780388BCD}" sibTransId="{A458EF4E-ABD1-43D9-9DCA-D2A1C61768E7}"/>
    <dgm:cxn modelId="{4BC8AF2F-9452-4B59-A575-936BF20EF90C}" srcId="{4D188DE1-C305-4E5D-94A1-25BCB289DA2C}" destId="{87F33CC0-4160-4F29-BCA3-4CDA6657B2D8}" srcOrd="0" destOrd="0" parTransId="{C158D3FF-53F8-444C-B522-56E85C8693F9}" sibTransId="{34B1A5FA-8A69-4CAC-A6A9-8B985F735053}"/>
    <dgm:cxn modelId="{818A8B34-B886-48A7-A968-802C7010DA39}" srcId="{4D188DE1-C305-4E5D-94A1-25BCB289DA2C}" destId="{65D9710E-C923-428B-9BE1-EFAF8B35004D}" srcOrd="2" destOrd="0" parTransId="{449A0198-9707-471A-9DE0-E147B8CB5105}" sibTransId="{1E365AE0-FF0B-471D-AF46-18A2EA5189CE}"/>
    <dgm:cxn modelId="{C828283A-2BDD-43CB-8AB6-B20B937B3E1A}" type="presOf" srcId="{4D188DE1-C305-4E5D-94A1-25BCB289DA2C}" destId="{F0903D43-D424-4D99-9C65-C686B7DBCFFC}" srcOrd="0" destOrd="0" presId="urn:microsoft.com/office/officeart/2018/2/layout/IconVerticalSolidList"/>
    <dgm:cxn modelId="{E693A85F-F1B2-4779-BF21-41D694C4A068}" type="presOf" srcId="{0CEEE084-0C9D-473E-A379-26CF5B0B9AE7}" destId="{5FE4ADD6-C5EE-49CB-9E66-A7366869D6C9}" srcOrd="0" destOrd="0" presId="urn:microsoft.com/office/officeart/2018/2/layout/IconVerticalSolidList"/>
    <dgm:cxn modelId="{C0460B4E-809B-4E1F-B566-961D19B52371}" type="presOf" srcId="{D3C31555-1EC2-4740-9FA6-335B4E701A23}" destId="{1336E594-46FC-4E2A-B202-CE69A8CD4FC8}" srcOrd="0" destOrd="0" presId="urn:microsoft.com/office/officeart/2018/2/layout/IconVerticalSolidList"/>
    <dgm:cxn modelId="{8C400189-F312-47B7-8D20-0BD92CEF2929}" srcId="{4D188DE1-C305-4E5D-94A1-25BCB289DA2C}" destId="{B9FAF746-6581-4262-896D-0228EEA5D112}" srcOrd="1" destOrd="0" parTransId="{23300779-4959-4C48-8767-20541B49F7FA}" sibTransId="{E990116F-07C7-4A52-A8DC-3545BE3EF704}"/>
    <dgm:cxn modelId="{7547C6B8-9D79-47E0-AB6D-65C0C6C50FBE}" type="presOf" srcId="{65D9710E-C923-428B-9BE1-EFAF8B35004D}" destId="{1AF45F57-13AA-4A5D-9B56-05C2AE1CA4F8}" srcOrd="0" destOrd="0" presId="urn:microsoft.com/office/officeart/2018/2/layout/IconVerticalSolidList"/>
    <dgm:cxn modelId="{0A65F3C5-3F83-4804-B50D-E2A9EFF57A7B}" type="presOf" srcId="{B9FAF746-6581-4262-896D-0228EEA5D112}" destId="{441D1A57-C299-4AA5-8458-1F91C03AA132}" srcOrd="0" destOrd="0" presId="urn:microsoft.com/office/officeart/2018/2/layout/IconVerticalSolidList"/>
    <dgm:cxn modelId="{53EECECC-1B69-469A-9C60-FCE7FC7A59BC}" type="presOf" srcId="{87F33CC0-4160-4F29-BCA3-4CDA6657B2D8}" destId="{4EBD0F60-F2C1-445F-8A72-DCED123A5CD9}" srcOrd="0" destOrd="0" presId="urn:microsoft.com/office/officeart/2018/2/layout/IconVerticalSolidList"/>
    <dgm:cxn modelId="{0BDE1FDC-23DC-4B2B-80AF-A994E4891825}" srcId="{4D188DE1-C305-4E5D-94A1-25BCB289DA2C}" destId="{0CEEE084-0C9D-473E-A379-26CF5B0B9AE7}" srcOrd="3" destOrd="0" parTransId="{68A09047-3A8D-4F5B-AA30-F0D244696C4B}" sibTransId="{24E3630E-732B-4E61-8085-2484C5A8CF00}"/>
    <dgm:cxn modelId="{976A6166-0191-4CB4-9955-BC13160C5A67}" type="presParOf" srcId="{F0903D43-D424-4D99-9C65-C686B7DBCFFC}" destId="{50570302-D242-455C-8DB1-91781E71BF74}" srcOrd="0" destOrd="0" presId="urn:microsoft.com/office/officeart/2018/2/layout/IconVerticalSolidList"/>
    <dgm:cxn modelId="{8B8CFF9D-EB79-41BE-9C9F-A01550767F62}" type="presParOf" srcId="{50570302-D242-455C-8DB1-91781E71BF74}" destId="{AF26352D-0C39-470D-BDD7-D15606191998}" srcOrd="0" destOrd="0" presId="urn:microsoft.com/office/officeart/2018/2/layout/IconVerticalSolidList"/>
    <dgm:cxn modelId="{DEA5E2C6-0E1D-4E07-BA3C-47669BA77545}" type="presParOf" srcId="{50570302-D242-455C-8DB1-91781E71BF74}" destId="{4DCBF70F-C152-4E37-977B-21B33CBF6BA7}" srcOrd="1" destOrd="0" presId="urn:microsoft.com/office/officeart/2018/2/layout/IconVerticalSolidList"/>
    <dgm:cxn modelId="{E63966B8-8D73-481E-A25D-AC8552918A6A}" type="presParOf" srcId="{50570302-D242-455C-8DB1-91781E71BF74}" destId="{76B5A715-A6D7-4A15-A63B-F7D145B4D56F}" srcOrd="2" destOrd="0" presId="urn:microsoft.com/office/officeart/2018/2/layout/IconVerticalSolidList"/>
    <dgm:cxn modelId="{6A0A507B-98C0-4AD1-9438-AE99A6632045}" type="presParOf" srcId="{50570302-D242-455C-8DB1-91781E71BF74}" destId="{4EBD0F60-F2C1-445F-8A72-DCED123A5CD9}" srcOrd="3" destOrd="0" presId="urn:microsoft.com/office/officeart/2018/2/layout/IconVerticalSolidList"/>
    <dgm:cxn modelId="{CBBC4A7D-9BAF-46A6-870C-E5A260DD8124}" type="presParOf" srcId="{F0903D43-D424-4D99-9C65-C686B7DBCFFC}" destId="{2679DA3E-A96D-4DA5-9F7E-B861DA971BE2}" srcOrd="1" destOrd="0" presId="urn:microsoft.com/office/officeart/2018/2/layout/IconVerticalSolidList"/>
    <dgm:cxn modelId="{088C7C01-B8EB-4202-8563-ABC1203FE8A9}" type="presParOf" srcId="{F0903D43-D424-4D99-9C65-C686B7DBCFFC}" destId="{D7E4939A-E2EA-4221-84C1-47429C341146}" srcOrd="2" destOrd="0" presId="urn:microsoft.com/office/officeart/2018/2/layout/IconVerticalSolidList"/>
    <dgm:cxn modelId="{EE053E7D-6441-4DB1-8519-90932667C962}" type="presParOf" srcId="{D7E4939A-E2EA-4221-84C1-47429C341146}" destId="{C65FCAC6-4D30-491C-8D64-5F54F59657FE}" srcOrd="0" destOrd="0" presId="urn:microsoft.com/office/officeart/2018/2/layout/IconVerticalSolidList"/>
    <dgm:cxn modelId="{07F27699-27CC-4866-8227-621AC269AB44}" type="presParOf" srcId="{D7E4939A-E2EA-4221-84C1-47429C341146}" destId="{9DD71919-57A4-448D-8899-D0916E557474}" srcOrd="1" destOrd="0" presId="urn:microsoft.com/office/officeart/2018/2/layout/IconVerticalSolidList"/>
    <dgm:cxn modelId="{0787576D-7606-4E24-8A2E-43D1909CFBDE}" type="presParOf" srcId="{D7E4939A-E2EA-4221-84C1-47429C341146}" destId="{C815A946-75A7-4814-B01D-8D7E9DDD2044}" srcOrd="2" destOrd="0" presId="urn:microsoft.com/office/officeart/2018/2/layout/IconVerticalSolidList"/>
    <dgm:cxn modelId="{1DA42F71-E1F1-4706-92B1-1D9928364B0E}" type="presParOf" srcId="{D7E4939A-E2EA-4221-84C1-47429C341146}" destId="{441D1A57-C299-4AA5-8458-1F91C03AA132}" srcOrd="3" destOrd="0" presId="urn:microsoft.com/office/officeart/2018/2/layout/IconVerticalSolidList"/>
    <dgm:cxn modelId="{A7810EC6-ECA2-484A-A2FC-2C2EB9E1D1FF}" type="presParOf" srcId="{F0903D43-D424-4D99-9C65-C686B7DBCFFC}" destId="{9D51AB2C-EC52-4B93-815C-7D12EA75E16B}" srcOrd="3" destOrd="0" presId="urn:microsoft.com/office/officeart/2018/2/layout/IconVerticalSolidList"/>
    <dgm:cxn modelId="{AF94BE5C-C6C0-4ED4-A289-FD8144159439}" type="presParOf" srcId="{F0903D43-D424-4D99-9C65-C686B7DBCFFC}" destId="{F557891D-9B1C-49D0-B823-EF68D2AED446}" srcOrd="4" destOrd="0" presId="urn:microsoft.com/office/officeart/2018/2/layout/IconVerticalSolidList"/>
    <dgm:cxn modelId="{FA2B57FF-C44A-4C66-998A-43D8B67A3B00}" type="presParOf" srcId="{F557891D-9B1C-49D0-B823-EF68D2AED446}" destId="{D614C016-14C4-4D70-871C-C9E8CB4E954C}" srcOrd="0" destOrd="0" presId="urn:microsoft.com/office/officeart/2018/2/layout/IconVerticalSolidList"/>
    <dgm:cxn modelId="{8ADB37FB-CDF1-4907-8A28-075A83B8ECD4}" type="presParOf" srcId="{F557891D-9B1C-49D0-B823-EF68D2AED446}" destId="{263D8715-3BFE-4734-B15F-8B5EADB592FD}" srcOrd="1" destOrd="0" presId="urn:microsoft.com/office/officeart/2018/2/layout/IconVerticalSolidList"/>
    <dgm:cxn modelId="{2E9D5102-2738-415D-A79E-21F20C6E92E7}" type="presParOf" srcId="{F557891D-9B1C-49D0-B823-EF68D2AED446}" destId="{63444C2A-4C32-4CB1-B6DB-D3D1C7DE8162}" srcOrd="2" destOrd="0" presId="urn:microsoft.com/office/officeart/2018/2/layout/IconVerticalSolidList"/>
    <dgm:cxn modelId="{641ACEA6-E0DB-4074-827E-B45CD331C245}" type="presParOf" srcId="{F557891D-9B1C-49D0-B823-EF68D2AED446}" destId="{1AF45F57-13AA-4A5D-9B56-05C2AE1CA4F8}" srcOrd="3" destOrd="0" presId="urn:microsoft.com/office/officeart/2018/2/layout/IconVerticalSolidList"/>
    <dgm:cxn modelId="{080234AB-1949-46C4-9F8A-D3331F6DC8AF}" type="presParOf" srcId="{F0903D43-D424-4D99-9C65-C686B7DBCFFC}" destId="{E24AEBA5-0558-4A0D-8E90-8A0DA15273AE}" srcOrd="5" destOrd="0" presId="urn:microsoft.com/office/officeart/2018/2/layout/IconVerticalSolidList"/>
    <dgm:cxn modelId="{2EA6C190-59E2-412D-B15E-83A21466B0D1}" type="presParOf" srcId="{F0903D43-D424-4D99-9C65-C686B7DBCFFC}" destId="{DB454C19-91F9-4F92-B717-BB7EC01415AB}" srcOrd="6" destOrd="0" presId="urn:microsoft.com/office/officeart/2018/2/layout/IconVerticalSolidList"/>
    <dgm:cxn modelId="{1415753E-CFB1-464E-91D9-E7038CCCEF0A}" type="presParOf" srcId="{DB454C19-91F9-4F92-B717-BB7EC01415AB}" destId="{9979EE2C-F046-4D0C-A845-147DE8427BB0}" srcOrd="0" destOrd="0" presId="urn:microsoft.com/office/officeart/2018/2/layout/IconVerticalSolidList"/>
    <dgm:cxn modelId="{59DADEDC-DE43-4ECE-A76C-A80375B69693}" type="presParOf" srcId="{DB454C19-91F9-4F92-B717-BB7EC01415AB}" destId="{4824ABAA-AA7C-47F0-AD19-D158C69A6575}" srcOrd="1" destOrd="0" presId="urn:microsoft.com/office/officeart/2018/2/layout/IconVerticalSolidList"/>
    <dgm:cxn modelId="{11B3D78A-4727-4133-8C35-824A8854D21F}" type="presParOf" srcId="{DB454C19-91F9-4F92-B717-BB7EC01415AB}" destId="{489A8B7A-48D9-4C98-9940-C7FD7645414C}" srcOrd="2" destOrd="0" presId="urn:microsoft.com/office/officeart/2018/2/layout/IconVerticalSolidList"/>
    <dgm:cxn modelId="{D89D24C3-F06A-4AE2-9913-E2EF6CFE3776}" type="presParOf" srcId="{DB454C19-91F9-4F92-B717-BB7EC01415AB}" destId="{5FE4ADD6-C5EE-49CB-9E66-A7366869D6C9}" srcOrd="3" destOrd="0" presId="urn:microsoft.com/office/officeart/2018/2/layout/IconVerticalSolidList"/>
    <dgm:cxn modelId="{8A8C2C73-238A-4BB5-89F4-92992DE08D11}" type="presParOf" srcId="{F0903D43-D424-4D99-9C65-C686B7DBCFFC}" destId="{C66CA50B-E0B2-4FB7-84D6-E2AE18CA7B6A}" srcOrd="7" destOrd="0" presId="urn:microsoft.com/office/officeart/2018/2/layout/IconVerticalSolidList"/>
    <dgm:cxn modelId="{57349BFB-FF0B-423D-9678-F0C9D6A280F3}" type="presParOf" srcId="{F0903D43-D424-4D99-9C65-C686B7DBCFFC}" destId="{4ABE4413-37E5-4AA5-B2B9-C876C20F9EC8}" srcOrd="8" destOrd="0" presId="urn:microsoft.com/office/officeart/2018/2/layout/IconVerticalSolidList"/>
    <dgm:cxn modelId="{0AFF8040-A08D-4F5F-A99D-C586723BA0AD}" type="presParOf" srcId="{4ABE4413-37E5-4AA5-B2B9-C876C20F9EC8}" destId="{7AF00BCC-D391-48F9-97DE-475E788E4DE6}" srcOrd="0" destOrd="0" presId="urn:microsoft.com/office/officeart/2018/2/layout/IconVerticalSolidList"/>
    <dgm:cxn modelId="{377C6E41-F179-499F-ADA7-418670B050FB}" type="presParOf" srcId="{4ABE4413-37E5-4AA5-B2B9-C876C20F9EC8}" destId="{113D6716-6F81-4B7A-852B-B97D536FBDFC}" srcOrd="1" destOrd="0" presId="urn:microsoft.com/office/officeart/2018/2/layout/IconVerticalSolidList"/>
    <dgm:cxn modelId="{78AC7398-6252-423E-8D27-CE62428EE34C}" type="presParOf" srcId="{4ABE4413-37E5-4AA5-B2B9-C876C20F9EC8}" destId="{49F2DC5E-C74D-4F03-8834-072429A556BD}" srcOrd="2" destOrd="0" presId="urn:microsoft.com/office/officeart/2018/2/layout/IconVerticalSolidList"/>
    <dgm:cxn modelId="{1E48EB9E-69C3-42A2-9EC2-7E563B78D4F7}" type="presParOf" srcId="{4ABE4413-37E5-4AA5-B2B9-C876C20F9EC8}" destId="{1336E594-46FC-4E2A-B202-CE69A8CD4FC8}"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C10B4B96-4215-467C-A4F1-90763EA266D9}" type="doc">
      <dgm:prSet loTypeId="urn:microsoft.com/office/officeart/2018/2/layout/IconLabelDescriptionList" loCatId="icon" qsTypeId="urn:microsoft.com/office/officeart/2005/8/quickstyle/simple1" qsCatId="simple" csTypeId="urn:microsoft.com/office/officeart/2018/5/colors/Iconchunking_neutralbg_accent0_3" csCatId="mainScheme" phldr="1"/>
      <dgm:spPr/>
      <dgm:t>
        <a:bodyPr/>
        <a:lstStyle/>
        <a:p>
          <a:endParaRPr lang="en-US"/>
        </a:p>
      </dgm:t>
    </dgm:pt>
    <dgm:pt modelId="{B2635B12-7F09-4889-82A3-15BD18F00468}">
      <dgm:prSet/>
      <dgm:spPr/>
      <dgm:t>
        <a:bodyPr/>
        <a:lstStyle/>
        <a:p>
          <a:pPr>
            <a:lnSpc>
              <a:spcPct val="100000"/>
            </a:lnSpc>
            <a:defRPr b="1"/>
          </a:pPr>
          <a:r>
            <a:rPr lang="en-US"/>
            <a:t>NAS GUI gives the user two options</a:t>
          </a:r>
        </a:p>
      </dgm:t>
    </dgm:pt>
    <dgm:pt modelId="{FEF344B7-EF02-49BE-B820-EFC0D30C5E40}" type="parTrans" cxnId="{B26F65D8-54B2-404C-8CD5-3823E8B33B22}">
      <dgm:prSet/>
      <dgm:spPr/>
      <dgm:t>
        <a:bodyPr/>
        <a:lstStyle/>
        <a:p>
          <a:endParaRPr lang="en-US"/>
        </a:p>
      </dgm:t>
    </dgm:pt>
    <dgm:pt modelId="{6DDE357E-46FB-46CD-995F-F6EBC2335CF9}" type="sibTrans" cxnId="{B26F65D8-54B2-404C-8CD5-3823E8B33B22}">
      <dgm:prSet/>
      <dgm:spPr/>
      <dgm:t>
        <a:bodyPr/>
        <a:lstStyle/>
        <a:p>
          <a:endParaRPr lang="en-US"/>
        </a:p>
      </dgm:t>
    </dgm:pt>
    <dgm:pt modelId="{EF436EEE-BECF-4852-B41D-089F1EC1625E}">
      <dgm:prSet/>
      <dgm:spPr/>
      <dgm:t>
        <a:bodyPr/>
        <a:lstStyle/>
        <a:p>
          <a:pPr>
            <a:lnSpc>
              <a:spcPct val="100000"/>
            </a:lnSpc>
            <a:defRPr b="1"/>
          </a:pPr>
          <a:r>
            <a:rPr lang="en-US"/>
            <a:t>‘Create my network’ </a:t>
          </a:r>
        </a:p>
      </dgm:t>
    </dgm:pt>
    <dgm:pt modelId="{4419FAC0-60F4-4A6F-81C4-FC23F715F6A5}" type="parTrans" cxnId="{4150A1E7-2A9B-41BE-A11F-25984F305028}">
      <dgm:prSet/>
      <dgm:spPr/>
      <dgm:t>
        <a:bodyPr/>
        <a:lstStyle/>
        <a:p>
          <a:endParaRPr lang="en-US"/>
        </a:p>
      </dgm:t>
    </dgm:pt>
    <dgm:pt modelId="{265912C8-A768-4410-9406-B1DDE980742C}" type="sibTrans" cxnId="{4150A1E7-2A9B-41BE-A11F-25984F305028}">
      <dgm:prSet/>
      <dgm:spPr/>
      <dgm:t>
        <a:bodyPr/>
        <a:lstStyle/>
        <a:p>
          <a:endParaRPr lang="en-US"/>
        </a:p>
      </dgm:t>
    </dgm:pt>
    <dgm:pt modelId="{4C3091A9-3BB3-4CB0-AF9C-4266444BC1C8}">
      <dgm:prSet/>
      <dgm:spPr/>
      <dgm:t>
        <a:bodyPr/>
        <a:lstStyle/>
        <a:p>
          <a:pPr>
            <a:lnSpc>
              <a:spcPct val="100000"/>
            </a:lnSpc>
          </a:pPr>
          <a:r>
            <a:rPr lang="en-US"/>
            <a:t>Starts a new network by creating a new ledger on the system which holds the IP address and public key of the current system.</a:t>
          </a:r>
        </a:p>
      </dgm:t>
    </dgm:pt>
    <dgm:pt modelId="{707F8FF0-A893-4311-BFED-E7FC4BBCDD61}" type="parTrans" cxnId="{10007741-E227-47B4-987A-122F49680914}">
      <dgm:prSet/>
      <dgm:spPr/>
      <dgm:t>
        <a:bodyPr/>
        <a:lstStyle/>
        <a:p>
          <a:endParaRPr lang="en-US"/>
        </a:p>
      </dgm:t>
    </dgm:pt>
    <dgm:pt modelId="{D4EBE26D-65E5-4186-87D0-FA3F33BAE5F7}" type="sibTrans" cxnId="{10007741-E227-47B4-987A-122F49680914}">
      <dgm:prSet/>
      <dgm:spPr/>
      <dgm:t>
        <a:bodyPr/>
        <a:lstStyle/>
        <a:p>
          <a:endParaRPr lang="en-US"/>
        </a:p>
      </dgm:t>
    </dgm:pt>
    <dgm:pt modelId="{71721BE3-1960-4795-ABF3-41D36A524226}">
      <dgm:prSet/>
      <dgm:spPr/>
      <dgm:t>
        <a:bodyPr/>
        <a:lstStyle/>
        <a:p>
          <a:pPr>
            <a:lnSpc>
              <a:spcPct val="100000"/>
            </a:lnSpc>
          </a:pPr>
          <a:r>
            <a:rPr lang="en-US"/>
            <a:t>Creates and stores public and private keys for the system needed for encryption</a:t>
          </a:r>
        </a:p>
      </dgm:t>
    </dgm:pt>
    <dgm:pt modelId="{621A5181-C558-4BAA-A062-8CEBDD186F07}" type="parTrans" cxnId="{91230298-F39C-4C28-9DA2-DB12D90FB499}">
      <dgm:prSet/>
      <dgm:spPr/>
      <dgm:t>
        <a:bodyPr/>
        <a:lstStyle/>
        <a:p>
          <a:endParaRPr lang="en-US"/>
        </a:p>
      </dgm:t>
    </dgm:pt>
    <dgm:pt modelId="{F3CD3863-CF6A-447B-80F2-A0B822AE0574}" type="sibTrans" cxnId="{91230298-F39C-4C28-9DA2-DB12D90FB499}">
      <dgm:prSet/>
      <dgm:spPr/>
      <dgm:t>
        <a:bodyPr/>
        <a:lstStyle/>
        <a:p>
          <a:endParaRPr lang="en-US"/>
        </a:p>
      </dgm:t>
    </dgm:pt>
    <dgm:pt modelId="{60D6131D-56C0-4180-88A3-27A2803B552D}">
      <dgm:prSet/>
      <dgm:spPr/>
      <dgm:t>
        <a:bodyPr/>
        <a:lstStyle/>
        <a:p>
          <a:pPr>
            <a:lnSpc>
              <a:spcPct val="100000"/>
            </a:lnSpc>
            <a:defRPr b="1"/>
          </a:pPr>
          <a:r>
            <a:rPr lang="en-US"/>
            <a:t>‘Join the network’</a:t>
          </a:r>
        </a:p>
      </dgm:t>
    </dgm:pt>
    <dgm:pt modelId="{6B9AC5FA-D3A4-4019-8546-857A93A4B38B}" type="parTrans" cxnId="{51BC4881-1301-477E-BDAC-7312D0C6441C}">
      <dgm:prSet/>
      <dgm:spPr/>
      <dgm:t>
        <a:bodyPr/>
        <a:lstStyle/>
        <a:p>
          <a:endParaRPr lang="en-US"/>
        </a:p>
      </dgm:t>
    </dgm:pt>
    <dgm:pt modelId="{7B11658E-CB26-4931-9CF5-7048D1F6B466}" type="sibTrans" cxnId="{51BC4881-1301-477E-BDAC-7312D0C6441C}">
      <dgm:prSet/>
      <dgm:spPr/>
      <dgm:t>
        <a:bodyPr/>
        <a:lstStyle/>
        <a:p>
          <a:endParaRPr lang="en-US"/>
        </a:p>
      </dgm:t>
    </dgm:pt>
    <dgm:pt modelId="{7C25A8AE-E9EE-47B5-AD1A-9975DA8BE17C}">
      <dgm:prSet/>
      <dgm:spPr/>
      <dgm:t>
        <a:bodyPr/>
        <a:lstStyle/>
        <a:p>
          <a:pPr>
            <a:lnSpc>
              <a:spcPct val="100000"/>
            </a:lnSpc>
          </a:pPr>
          <a:r>
            <a:rPr lang="en-US"/>
            <a:t>User can join a pre-existing NAS network by entering in the IP address and public key of a node currently in the network </a:t>
          </a:r>
        </a:p>
      </dgm:t>
    </dgm:pt>
    <dgm:pt modelId="{F91FB5A0-2667-4EF1-9EEF-41B2CC858A8A}" type="parTrans" cxnId="{21EDBD98-AFB9-4500-9F6B-A4A1CE03C6E1}">
      <dgm:prSet/>
      <dgm:spPr/>
      <dgm:t>
        <a:bodyPr/>
        <a:lstStyle/>
        <a:p>
          <a:endParaRPr lang="en-US"/>
        </a:p>
      </dgm:t>
    </dgm:pt>
    <dgm:pt modelId="{CCABF5F1-04E8-48AD-BBC3-9C6D1023DF69}" type="sibTrans" cxnId="{21EDBD98-AFB9-4500-9F6B-A4A1CE03C6E1}">
      <dgm:prSet/>
      <dgm:spPr/>
      <dgm:t>
        <a:bodyPr/>
        <a:lstStyle/>
        <a:p>
          <a:endParaRPr lang="en-US"/>
        </a:p>
      </dgm:t>
    </dgm:pt>
    <dgm:pt modelId="{D2E12D23-60F8-4300-905F-95630EF28F97}" type="pres">
      <dgm:prSet presAssocID="{C10B4B96-4215-467C-A4F1-90763EA266D9}" presName="root" presStyleCnt="0">
        <dgm:presLayoutVars>
          <dgm:dir/>
          <dgm:resizeHandles val="exact"/>
        </dgm:presLayoutVars>
      </dgm:prSet>
      <dgm:spPr/>
    </dgm:pt>
    <dgm:pt modelId="{77E85693-6BAB-411C-89A3-375CDD9FDEC8}" type="pres">
      <dgm:prSet presAssocID="{B2635B12-7F09-4889-82A3-15BD18F00468}" presName="compNode" presStyleCnt="0"/>
      <dgm:spPr/>
    </dgm:pt>
    <dgm:pt modelId="{6FC01938-246F-4028-8F43-69D8D9612A97}" type="pres">
      <dgm:prSet presAssocID="{B2635B12-7F09-4889-82A3-15BD18F00468}"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User"/>
        </a:ext>
      </dgm:extLst>
    </dgm:pt>
    <dgm:pt modelId="{543CB2CB-18FF-4345-AC05-34B1653FF408}" type="pres">
      <dgm:prSet presAssocID="{B2635B12-7F09-4889-82A3-15BD18F00468}" presName="iconSpace" presStyleCnt="0"/>
      <dgm:spPr/>
    </dgm:pt>
    <dgm:pt modelId="{B6BD5EF7-E9A3-46A0-90A7-841A21D9B8F0}" type="pres">
      <dgm:prSet presAssocID="{B2635B12-7F09-4889-82A3-15BD18F00468}" presName="parTx" presStyleLbl="revTx" presStyleIdx="0" presStyleCnt="6">
        <dgm:presLayoutVars>
          <dgm:chMax val="0"/>
          <dgm:chPref val="0"/>
        </dgm:presLayoutVars>
      </dgm:prSet>
      <dgm:spPr/>
    </dgm:pt>
    <dgm:pt modelId="{D885072D-0F0F-4D28-835B-F6E7CBF37AC7}" type="pres">
      <dgm:prSet presAssocID="{B2635B12-7F09-4889-82A3-15BD18F00468}" presName="txSpace" presStyleCnt="0"/>
      <dgm:spPr/>
    </dgm:pt>
    <dgm:pt modelId="{146FBA36-A96F-484C-82A9-CFD4C7C22E13}" type="pres">
      <dgm:prSet presAssocID="{B2635B12-7F09-4889-82A3-15BD18F00468}" presName="desTx" presStyleLbl="revTx" presStyleIdx="1" presStyleCnt="6">
        <dgm:presLayoutVars/>
      </dgm:prSet>
      <dgm:spPr/>
    </dgm:pt>
    <dgm:pt modelId="{877E0DC8-E33C-4313-AE3A-49D4F7BE523F}" type="pres">
      <dgm:prSet presAssocID="{6DDE357E-46FB-46CD-995F-F6EBC2335CF9}" presName="sibTrans" presStyleCnt="0"/>
      <dgm:spPr/>
    </dgm:pt>
    <dgm:pt modelId="{968A3E11-4CBF-4F68-A119-A70C46322E8A}" type="pres">
      <dgm:prSet presAssocID="{EF436EEE-BECF-4852-B41D-089F1EC1625E}" presName="compNode" presStyleCnt="0"/>
      <dgm:spPr/>
    </dgm:pt>
    <dgm:pt modelId="{74E3DFEA-62C9-4BC9-AEDB-A1F98F0384FE}" type="pres">
      <dgm:prSet presAssocID="{EF436EEE-BECF-4852-B41D-089F1EC1625E}"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User Network"/>
        </a:ext>
      </dgm:extLst>
    </dgm:pt>
    <dgm:pt modelId="{C148FB93-53E1-4E18-B9CA-B3ECE0AF7EC0}" type="pres">
      <dgm:prSet presAssocID="{EF436EEE-BECF-4852-B41D-089F1EC1625E}" presName="iconSpace" presStyleCnt="0"/>
      <dgm:spPr/>
    </dgm:pt>
    <dgm:pt modelId="{76C5D92D-C74A-4000-BEE1-4BBD8175F923}" type="pres">
      <dgm:prSet presAssocID="{EF436EEE-BECF-4852-B41D-089F1EC1625E}" presName="parTx" presStyleLbl="revTx" presStyleIdx="2" presStyleCnt="6">
        <dgm:presLayoutVars>
          <dgm:chMax val="0"/>
          <dgm:chPref val="0"/>
        </dgm:presLayoutVars>
      </dgm:prSet>
      <dgm:spPr/>
    </dgm:pt>
    <dgm:pt modelId="{BA86F514-B7B9-44DF-B0CA-E9781479F4DC}" type="pres">
      <dgm:prSet presAssocID="{EF436EEE-BECF-4852-B41D-089F1EC1625E}" presName="txSpace" presStyleCnt="0"/>
      <dgm:spPr/>
    </dgm:pt>
    <dgm:pt modelId="{2BE01FA0-FF95-4A63-B207-1684EB20479F}" type="pres">
      <dgm:prSet presAssocID="{EF436EEE-BECF-4852-B41D-089F1EC1625E}" presName="desTx" presStyleLbl="revTx" presStyleIdx="3" presStyleCnt="6">
        <dgm:presLayoutVars/>
      </dgm:prSet>
      <dgm:spPr/>
    </dgm:pt>
    <dgm:pt modelId="{836F8621-F42F-4B5F-967A-C4176BAF7E87}" type="pres">
      <dgm:prSet presAssocID="{265912C8-A768-4410-9406-B1DDE980742C}" presName="sibTrans" presStyleCnt="0"/>
      <dgm:spPr/>
    </dgm:pt>
    <dgm:pt modelId="{560117F7-E009-45F0-B95B-7724BC6BB537}" type="pres">
      <dgm:prSet presAssocID="{60D6131D-56C0-4180-88A3-27A2803B552D}" presName="compNode" presStyleCnt="0"/>
      <dgm:spPr/>
    </dgm:pt>
    <dgm:pt modelId="{CDC05675-B6F1-410A-A145-D1206B4C52BA}" type="pres">
      <dgm:prSet presAssocID="{60D6131D-56C0-4180-88A3-27A2803B552D}"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onnections"/>
        </a:ext>
      </dgm:extLst>
    </dgm:pt>
    <dgm:pt modelId="{BFC09B6D-44C9-4781-8DD2-1D34328168E5}" type="pres">
      <dgm:prSet presAssocID="{60D6131D-56C0-4180-88A3-27A2803B552D}" presName="iconSpace" presStyleCnt="0"/>
      <dgm:spPr/>
    </dgm:pt>
    <dgm:pt modelId="{ED01D5D9-920D-4B29-BF22-231DD4FC5BF2}" type="pres">
      <dgm:prSet presAssocID="{60D6131D-56C0-4180-88A3-27A2803B552D}" presName="parTx" presStyleLbl="revTx" presStyleIdx="4" presStyleCnt="6">
        <dgm:presLayoutVars>
          <dgm:chMax val="0"/>
          <dgm:chPref val="0"/>
        </dgm:presLayoutVars>
      </dgm:prSet>
      <dgm:spPr/>
    </dgm:pt>
    <dgm:pt modelId="{291E1F38-C9AB-4F00-8B96-180FD6138D1A}" type="pres">
      <dgm:prSet presAssocID="{60D6131D-56C0-4180-88A3-27A2803B552D}" presName="txSpace" presStyleCnt="0"/>
      <dgm:spPr/>
    </dgm:pt>
    <dgm:pt modelId="{C02D5DFE-2858-42AD-94C4-BE04EB3E16DF}" type="pres">
      <dgm:prSet presAssocID="{60D6131D-56C0-4180-88A3-27A2803B552D}" presName="desTx" presStyleLbl="revTx" presStyleIdx="5" presStyleCnt="6">
        <dgm:presLayoutVars/>
      </dgm:prSet>
      <dgm:spPr/>
    </dgm:pt>
  </dgm:ptLst>
  <dgm:cxnLst>
    <dgm:cxn modelId="{7434660F-1FE7-42A7-B85B-00808E9BA6CB}" type="presOf" srcId="{EF436EEE-BECF-4852-B41D-089F1EC1625E}" destId="{76C5D92D-C74A-4000-BEE1-4BBD8175F923}" srcOrd="0" destOrd="0" presId="urn:microsoft.com/office/officeart/2018/2/layout/IconLabelDescriptionList"/>
    <dgm:cxn modelId="{A98A735B-9BB3-42F3-8D83-39A7D1699A74}" type="presOf" srcId="{C10B4B96-4215-467C-A4F1-90763EA266D9}" destId="{D2E12D23-60F8-4300-905F-95630EF28F97}" srcOrd="0" destOrd="0" presId="urn:microsoft.com/office/officeart/2018/2/layout/IconLabelDescriptionList"/>
    <dgm:cxn modelId="{10007741-E227-47B4-987A-122F49680914}" srcId="{EF436EEE-BECF-4852-B41D-089F1EC1625E}" destId="{4C3091A9-3BB3-4CB0-AF9C-4266444BC1C8}" srcOrd="0" destOrd="0" parTransId="{707F8FF0-A893-4311-BFED-E7FC4BBCDD61}" sibTransId="{D4EBE26D-65E5-4186-87D0-FA3F33BAE5F7}"/>
    <dgm:cxn modelId="{20994965-17D2-4E1E-B1FF-43487341DD0F}" type="presOf" srcId="{60D6131D-56C0-4180-88A3-27A2803B552D}" destId="{ED01D5D9-920D-4B29-BF22-231DD4FC5BF2}" srcOrd="0" destOrd="0" presId="urn:microsoft.com/office/officeart/2018/2/layout/IconLabelDescriptionList"/>
    <dgm:cxn modelId="{51BC4881-1301-477E-BDAC-7312D0C6441C}" srcId="{C10B4B96-4215-467C-A4F1-90763EA266D9}" destId="{60D6131D-56C0-4180-88A3-27A2803B552D}" srcOrd="2" destOrd="0" parTransId="{6B9AC5FA-D3A4-4019-8546-857A93A4B38B}" sibTransId="{7B11658E-CB26-4931-9CF5-7048D1F6B466}"/>
    <dgm:cxn modelId="{91230298-F39C-4C28-9DA2-DB12D90FB499}" srcId="{EF436EEE-BECF-4852-B41D-089F1EC1625E}" destId="{71721BE3-1960-4795-ABF3-41D36A524226}" srcOrd="1" destOrd="0" parTransId="{621A5181-C558-4BAA-A062-8CEBDD186F07}" sibTransId="{F3CD3863-CF6A-447B-80F2-A0B822AE0574}"/>
    <dgm:cxn modelId="{21EDBD98-AFB9-4500-9F6B-A4A1CE03C6E1}" srcId="{60D6131D-56C0-4180-88A3-27A2803B552D}" destId="{7C25A8AE-E9EE-47B5-AD1A-9975DA8BE17C}" srcOrd="0" destOrd="0" parTransId="{F91FB5A0-2667-4EF1-9EEF-41B2CC858A8A}" sibTransId="{CCABF5F1-04E8-48AD-BBC3-9C6D1023DF69}"/>
    <dgm:cxn modelId="{F492279E-3E53-49EC-8023-B483E76FA5E6}" type="presOf" srcId="{7C25A8AE-E9EE-47B5-AD1A-9975DA8BE17C}" destId="{C02D5DFE-2858-42AD-94C4-BE04EB3E16DF}" srcOrd="0" destOrd="0" presId="urn:microsoft.com/office/officeart/2018/2/layout/IconLabelDescriptionList"/>
    <dgm:cxn modelId="{1C0211B3-CED4-4F48-BC87-7ED45311F5B1}" type="presOf" srcId="{4C3091A9-3BB3-4CB0-AF9C-4266444BC1C8}" destId="{2BE01FA0-FF95-4A63-B207-1684EB20479F}" srcOrd="0" destOrd="0" presId="urn:microsoft.com/office/officeart/2018/2/layout/IconLabelDescriptionList"/>
    <dgm:cxn modelId="{6FDB33C8-53D0-4251-9BF0-5C53B69933F6}" type="presOf" srcId="{B2635B12-7F09-4889-82A3-15BD18F00468}" destId="{B6BD5EF7-E9A3-46A0-90A7-841A21D9B8F0}" srcOrd="0" destOrd="0" presId="urn:microsoft.com/office/officeart/2018/2/layout/IconLabelDescriptionList"/>
    <dgm:cxn modelId="{A0021ACA-6792-4BB5-818E-CB2CD4E50CB3}" type="presOf" srcId="{71721BE3-1960-4795-ABF3-41D36A524226}" destId="{2BE01FA0-FF95-4A63-B207-1684EB20479F}" srcOrd="0" destOrd="1" presId="urn:microsoft.com/office/officeart/2018/2/layout/IconLabelDescriptionList"/>
    <dgm:cxn modelId="{B26F65D8-54B2-404C-8CD5-3823E8B33B22}" srcId="{C10B4B96-4215-467C-A4F1-90763EA266D9}" destId="{B2635B12-7F09-4889-82A3-15BD18F00468}" srcOrd="0" destOrd="0" parTransId="{FEF344B7-EF02-49BE-B820-EFC0D30C5E40}" sibTransId="{6DDE357E-46FB-46CD-995F-F6EBC2335CF9}"/>
    <dgm:cxn modelId="{4150A1E7-2A9B-41BE-A11F-25984F305028}" srcId="{C10B4B96-4215-467C-A4F1-90763EA266D9}" destId="{EF436EEE-BECF-4852-B41D-089F1EC1625E}" srcOrd="1" destOrd="0" parTransId="{4419FAC0-60F4-4A6F-81C4-FC23F715F6A5}" sibTransId="{265912C8-A768-4410-9406-B1DDE980742C}"/>
    <dgm:cxn modelId="{F8AFE01C-2007-45DC-95F7-885129057436}" type="presParOf" srcId="{D2E12D23-60F8-4300-905F-95630EF28F97}" destId="{77E85693-6BAB-411C-89A3-375CDD9FDEC8}" srcOrd="0" destOrd="0" presId="urn:microsoft.com/office/officeart/2018/2/layout/IconLabelDescriptionList"/>
    <dgm:cxn modelId="{0D7CA0E3-996E-4BDB-9E36-743BAB5053CC}" type="presParOf" srcId="{77E85693-6BAB-411C-89A3-375CDD9FDEC8}" destId="{6FC01938-246F-4028-8F43-69D8D9612A97}" srcOrd="0" destOrd="0" presId="urn:microsoft.com/office/officeart/2018/2/layout/IconLabelDescriptionList"/>
    <dgm:cxn modelId="{3D8A3030-FF5B-46FD-959A-BE93679DB70D}" type="presParOf" srcId="{77E85693-6BAB-411C-89A3-375CDD9FDEC8}" destId="{543CB2CB-18FF-4345-AC05-34B1653FF408}" srcOrd="1" destOrd="0" presId="urn:microsoft.com/office/officeart/2018/2/layout/IconLabelDescriptionList"/>
    <dgm:cxn modelId="{06A836AD-2B6B-437B-841C-36D4AF10310D}" type="presParOf" srcId="{77E85693-6BAB-411C-89A3-375CDD9FDEC8}" destId="{B6BD5EF7-E9A3-46A0-90A7-841A21D9B8F0}" srcOrd="2" destOrd="0" presId="urn:microsoft.com/office/officeart/2018/2/layout/IconLabelDescriptionList"/>
    <dgm:cxn modelId="{C84AF5D4-2EB2-47C7-B869-88E4E5221776}" type="presParOf" srcId="{77E85693-6BAB-411C-89A3-375CDD9FDEC8}" destId="{D885072D-0F0F-4D28-835B-F6E7CBF37AC7}" srcOrd="3" destOrd="0" presId="urn:microsoft.com/office/officeart/2018/2/layout/IconLabelDescriptionList"/>
    <dgm:cxn modelId="{0AD380D0-59B9-4530-A151-44A6D76F2E20}" type="presParOf" srcId="{77E85693-6BAB-411C-89A3-375CDD9FDEC8}" destId="{146FBA36-A96F-484C-82A9-CFD4C7C22E13}" srcOrd="4" destOrd="0" presId="urn:microsoft.com/office/officeart/2018/2/layout/IconLabelDescriptionList"/>
    <dgm:cxn modelId="{4A06FD3D-7EF1-4699-99EE-0812B83D581A}" type="presParOf" srcId="{D2E12D23-60F8-4300-905F-95630EF28F97}" destId="{877E0DC8-E33C-4313-AE3A-49D4F7BE523F}" srcOrd="1" destOrd="0" presId="urn:microsoft.com/office/officeart/2018/2/layout/IconLabelDescriptionList"/>
    <dgm:cxn modelId="{5AFFF930-2BE6-4F94-86C9-B393E20ADA53}" type="presParOf" srcId="{D2E12D23-60F8-4300-905F-95630EF28F97}" destId="{968A3E11-4CBF-4F68-A119-A70C46322E8A}" srcOrd="2" destOrd="0" presId="urn:microsoft.com/office/officeart/2018/2/layout/IconLabelDescriptionList"/>
    <dgm:cxn modelId="{0998939E-B2FF-40C4-B272-933CEEC1F21B}" type="presParOf" srcId="{968A3E11-4CBF-4F68-A119-A70C46322E8A}" destId="{74E3DFEA-62C9-4BC9-AEDB-A1F98F0384FE}" srcOrd="0" destOrd="0" presId="urn:microsoft.com/office/officeart/2018/2/layout/IconLabelDescriptionList"/>
    <dgm:cxn modelId="{93880239-FEB7-4AFA-AF6D-E3253BB599D1}" type="presParOf" srcId="{968A3E11-4CBF-4F68-A119-A70C46322E8A}" destId="{C148FB93-53E1-4E18-B9CA-B3ECE0AF7EC0}" srcOrd="1" destOrd="0" presId="urn:microsoft.com/office/officeart/2018/2/layout/IconLabelDescriptionList"/>
    <dgm:cxn modelId="{A3D3F620-3723-4978-B8EF-37C3AE1D9FF6}" type="presParOf" srcId="{968A3E11-4CBF-4F68-A119-A70C46322E8A}" destId="{76C5D92D-C74A-4000-BEE1-4BBD8175F923}" srcOrd="2" destOrd="0" presId="urn:microsoft.com/office/officeart/2018/2/layout/IconLabelDescriptionList"/>
    <dgm:cxn modelId="{1A48C41A-43F9-46DD-86BC-ED527EB8661D}" type="presParOf" srcId="{968A3E11-4CBF-4F68-A119-A70C46322E8A}" destId="{BA86F514-B7B9-44DF-B0CA-E9781479F4DC}" srcOrd="3" destOrd="0" presId="urn:microsoft.com/office/officeart/2018/2/layout/IconLabelDescriptionList"/>
    <dgm:cxn modelId="{A5A4CEE3-CCBF-4F31-A50B-A6104279512A}" type="presParOf" srcId="{968A3E11-4CBF-4F68-A119-A70C46322E8A}" destId="{2BE01FA0-FF95-4A63-B207-1684EB20479F}" srcOrd="4" destOrd="0" presId="urn:microsoft.com/office/officeart/2018/2/layout/IconLabelDescriptionList"/>
    <dgm:cxn modelId="{872BAA6F-16EC-4FB8-9AEE-70EB5B57EC59}" type="presParOf" srcId="{D2E12D23-60F8-4300-905F-95630EF28F97}" destId="{836F8621-F42F-4B5F-967A-C4176BAF7E87}" srcOrd="3" destOrd="0" presId="urn:microsoft.com/office/officeart/2018/2/layout/IconLabelDescriptionList"/>
    <dgm:cxn modelId="{B522E124-BA8F-464F-86E9-928135DC7F51}" type="presParOf" srcId="{D2E12D23-60F8-4300-905F-95630EF28F97}" destId="{560117F7-E009-45F0-B95B-7724BC6BB537}" srcOrd="4" destOrd="0" presId="urn:microsoft.com/office/officeart/2018/2/layout/IconLabelDescriptionList"/>
    <dgm:cxn modelId="{4763BA44-D66E-4E6E-A46C-830750C06BCD}" type="presParOf" srcId="{560117F7-E009-45F0-B95B-7724BC6BB537}" destId="{CDC05675-B6F1-410A-A145-D1206B4C52BA}" srcOrd="0" destOrd="0" presId="urn:microsoft.com/office/officeart/2018/2/layout/IconLabelDescriptionList"/>
    <dgm:cxn modelId="{9D6C4B65-39C7-4814-B2BC-B7AD56014B99}" type="presParOf" srcId="{560117F7-E009-45F0-B95B-7724BC6BB537}" destId="{BFC09B6D-44C9-4781-8DD2-1D34328168E5}" srcOrd="1" destOrd="0" presId="urn:microsoft.com/office/officeart/2018/2/layout/IconLabelDescriptionList"/>
    <dgm:cxn modelId="{188E509B-F216-4263-9DEE-9360F4AA58D3}" type="presParOf" srcId="{560117F7-E009-45F0-B95B-7724BC6BB537}" destId="{ED01D5D9-920D-4B29-BF22-231DD4FC5BF2}" srcOrd="2" destOrd="0" presId="urn:microsoft.com/office/officeart/2018/2/layout/IconLabelDescriptionList"/>
    <dgm:cxn modelId="{152E3B14-2552-48B8-B4CC-019ADB4605E4}" type="presParOf" srcId="{560117F7-E009-45F0-B95B-7724BC6BB537}" destId="{291E1F38-C9AB-4F00-8B96-180FD6138D1A}" srcOrd="3" destOrd="0" presId="urn:microsoft.com/office/officeart/2018/2/layout/IconLabelDescriptionList"/>
    <dgm:cxn modelId="{C23DC6E1-EA58-4734-AF9C-384F9B03F9D0}" type="presParOf" srcId="{560117F7-E009-45F0-B95B-7724BC6BB537}" destId="{C02D5DFE-2858-42AD-94C4-BE04EB3E16DF}" srcOrd="4" destOrd="0" presId="urn:microsoft.com/office/officeart/2018/2/layout/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0D336F62-5E83-4C19-868D-25C7123FC67D}" type="doc">
      <dgm:prSet loTypeId="urn:microsoft.com/office/officeart/2018/2/layout/IconCircleList" loCatId="icon" qsTypeId="urn:microsoft.com/office/officeart/2005/8/quickstyle/simple1" qsCatId="simple" csTypeId="urn:microsoft.com/office/officeart/2018/5/colors/Iconchunking_coloredtext_accent0_3" csCatId="mainScheme" phldr="1"/>
      <dgm:spPr/>
      <dgm:t>
        <a:bodyPr/>
        <a:lstStyle/>
        <a:p>
          <a:endParaRPr lang="en-US"/>
        </a:p>
      </dgm:t>
    </dgm:pt>
    <dgm:pt modelId="{A65011DC-F28D-4A88-867E-7D4D7BF5E3E0}">
      <dgm:prSet/>
      <dgm:spPr/>
      <dgm:t>
        <a:bodyPr/>
        <a:lstStyle/>
        <a:p>
          <a:pPr>
            <a:lnSpc>
              <a:spcPct val="100000"/>
            </a:lnSpc>
          </a:pPr>
          <a:r>
            <a:rPr lang="en-US"/>
            <a:t>Once the user has connected to the NAS network, the NAS File Browser will open automatically</a:t>
          </a:r>
        </a:p>
      </dgm:t>
    </dgm:pt>
    <dgm:pt modelId="{D248F551-5CC3-4A1D-A021-A2C07082AEE0}" type="parTrans" cxnId="{844BBC9C-CF8B-417A-8DCF-85310DEF9FE0}">
      <dgm:prSet/>
      <dgm:spPr/>
      <dgm:t>
        <a:bodyPr/>
        <a:lstStyle/>
        <a:p>
          <a:endParaRPr lang="en-US"/>
        </a:p>
      </dgm:t>
    </dgm:pt>
    <dgm:pt modelId="{9E03BB85-C8B7-476D-9F08-876BC9EE5AB0}" type="sibTrans" cxnId="{844BBC9C-CF8B-417A-8DCF-85310DEF9FE0}">
      <dgm:prSet/>
      <dgm:spPr/>
      <dgm:t>
        <a:bodyPr/>
        <a:lstStyle/>
        <a:p>
          <a:pPr>
            <a:lnSpc>
              <a:spcPct val="100000"/>
            </a:lnSpc>
          </a:pPr>
          <a:endParaRPr lang="en-US"/>
        </a:p>
      </dgm:t>
    </dgm:pt>
    <dgm:pt modelId="{25D92F97-3EEB-4DB4-AD4E-9F6D941A9EE0}">
      <dgm:prSet/>
      <dgm:spPr/>
      <dgm:t>
        <a:bodyPr/>
        <a:lstStyle/>
        <a:p>
          <a:pPr>
            <a:lnSpc>
              <a:spcPct val="100000"/>
            </a:lnSpc>
          </a:pPr>
          <a:r>
            <a:rPr lang="en-US"/>
            <a:t>This GUI enables a user to add files to the NAS network/pull files from the NAS network</a:t>
          </a:r>
        </a:p>
      </dgm:t>
    </dgm:pt>
    <dgm:pt modelId="{EC320C1F-B213-4E59-8BA4-EAC9E39E00A6}" type="parTrans" cxnId="{625A3F88-2BC4-47CF-9AF2-562D987E1A73}">
      <dgm:prSet/>
      <dgm:spPr/>
      <dgm:t>
        <a:bodyPr/>
        <a:lstStyle/>
        <a:p>
          <a:endParaRPr lang="en-US"/>
        </a:p>
      </dgm:t>
    </dgm:pt>
    <dgm:pt modelId="{6739D655-33F6-4336-A660-3E65E45AD47E}" type="sibTrans" cxnId="{625A3F88-2BC4-47CF-9AF2-562D987E1A73}">
      <dgm:prSet/>
      <dgm:spPr/>
      <dgm:t>
        <a:bodyPr/>
        <a:lstStyle/>
        <a:p>
          <a:pPr>
            <a:lnSpc>
              <a:spcPct val="100000"/>
            </a:lnSpc>
          </a:pPr>
          <a:endParaRPr lang="en-US"/>
        </a:p>
      </dgm:t>
    </dgm:pt>
    <dgm:pt modelId="{9517456A-4B9D-4055-B6E8-64E03B8FB2D1}">
      <dgm:prSet/>
      <dgm:spPr/>
      <dgm:t>
        <a:bodyPr/>
        <a:lstStyle/>
        <a:p>
          <a:pPr>
            <a:lnSpc>
              <a:spcPct val="100000"/>
            </a:lnSpc>
          </a:pPr>
          <a:r>
            <a:rPr lang="en-US"/>
            <a:t>When we “add a file” from our local file system to the NAS network, it will automatically get sharded and sent across all the nodes in the network</a:t>
          </a:r>
        </a:p>
      </dgm:t>
    </dgm:pt>
    <dgm:pt modelId="{6ED63AFE-CCD9-4618-835E-AA85A9AF71CC}" type="parTrans" cxnId="{52443701-396E-4A40-BD53-A1E637C973D1}">
      <dgm:prSet/>
      <dgm:spPr/>
      <dgm:t>
        <a:bodyPr/>
        <a:lstStyle/>
        <a:p>
          <a:endParaRPr lang="en-US"/>
        </a:p>
      </dgm:t>
    </dgm:pt>
    <dgm:pt modelId="{68CBCE9C-E245-40C1-931A-05DC5A8DC21F}" type="sibTrans" cxnId="{52443701-396E-4A40-BD53-A1E637C973D1}">
      <dgm:prSet/>
      <dgm:spPr/>
      <dgm:t>
        <a:bodyPr/>
        <a:lstStyle/>
        <a:p>
          <a:pPr>
            <a:lnSpc>
              <a:spcPct val="100000"/>
            </a:lnSpc>
          </a:pPr>
          <a:endParaRPr lang="en-US"/>
        </a:p>
      </dgm:t>
    </dgm:pt>
    <dgm:pt modelId="{69F85A03-082E-4779-962E-DEE7A5300390}">
      <dgm:prSet/>
      <dgm:spPr/>
      <dgm:t>
        <a:bodyPr/>
        <a:lstStyle/>
        <a:p>
          <a:pPr>
            <a:lnSpc>
              <a:spcPct val="100000"/>
            </a:lnSpc>
          </a:pPr>
          <a:r>
            <a:rPr lang="en-US"/>
            <a:t>When we want to retrieve the complete file, we can “pull the file” from the other nodes and access the complete file on our system</a:t>
          </a:r>
        </a:p>
      </dgm:t>
    </dgm:pt>
    <dgm:pt modelId="{C9A3F960-6238-4CE3-9C57-091FBFF1312D}" type="parTrans" cxnId="{5A636081-6B2B-4435-9A4B-ED3AE83D2909}">
      <dgm:prSet/>
      <dgm:spPr/>
      <dgm:t>
        <a:bodyPr/>
        <a:lstStyle/>
        <a:p>
          <a:endParaRPr lang="en-US"/>
        </a:p>
      </dgm:t>
    </dgm:pt>
    <dgm:pt modelId="{5A5645DD-00EB-41FD-91FB-FB06FCBF8B3F}" type="sibTrans" cxnId="{5A636081-6B2B-4435-9A4B-ED3AE83D2909}">
      <dgm:prSet/>
      <dgm:spPr/>
      <dgm:t>
        <a:bodyPr/>
        <a:lstStyle/>
        <a:p>
          <a:endParaRPr lang="en-US"/>
        </a:p>
      </dgm:t>
    </dgm:pt>
    <dgm:pt modelId="{708E461B-3935-4752-AD43-E61E63EF6830}" type="pres">
      <dgm:prSet presAssocID="{0D336F62-5E83-4C19-868D-25C7123FC67D}" presName="root" presStyleCnt="0">
        <dgm:presLayoutVars>
          <dgm:dir/>
          <dgm:resizeHandles val="exact"/>
        </dgm:presLayoutVars>
      </dgm:prSet>
      <dgm:spPr/>
    </dgm:pt>
    <dgm:pt modelId="{65BD3ABC-7AAD-4F3F-A9A6-D87489652D21}" type="pres">
      <dgm:prSet presAssocID="{0D336F62-5E83-4C19-868D-25C7123FC67D}" presName="container" presStyleCnt="0">
        <dgm:presLayoutVars>
          <dgm:dir/>
          <dgm:resizeHandles val="exact"/>
        </dgm:presLayoutVars>
      </dgm:prSet>
      <dgm:spPr/>
    </dgm:pt>
    <dgm:pt modelId="{D8A087BF-6E10-46F2-A7E9-A59C09621FED}" type="pres">
      <dgm:prSet presAssocID="{A65011DC-F28D-4A88-867E-7D4D7BF5E3E0}" presName="compNode" presStyleCnt="0"/>
      <dgm:spPr/>
    </dgm:pt>
    <dgm:pt modelId="{E92CA759-0AD7-45E6-BD27-5D6EC64E080C}" type="pres">
      <dgm:prSet presAssocID="{A65011DC-F28D-4A88-867E-7D4D7BF5E3E0}" presName="iconBgRect" presStyleLbl="bgShp" presStyleIdx="0" presStyleCnt="4"/>
      <dgm:spPr/>
    </dgm:pt>
    <dgm:pt modelId="{DC40C163-BB88-42D1-8FE6-3E5BA82D2F70}" type="pres">
      <dgm:prSet presAssocID="{A65011DC-F28D-4A88-867E-7D4D7BF5E3E0}"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Web Design"/>
        </a:ext>
      </dgm:extLst>
    </dgm:pt>
    <dgm:pt modelId="{80AD64EE-935B-4171-913A-73707ED2A390}" type="pres">
      <dgm:prSet presAssocID="{A65011DC-F28D-4A88-867E-7D4D7BF5E3E0}" presName="spaceRect" presStyleCnt="0"/>
      <dgm:spPr/>
    </dgm:pt>
    <dgm:pt modelId="{45E047CC-1394-4E33-B9CA-54E6917A55C5}" type="pres">
      <dgm:prSet presAssocID="{A65011DC-F28D-4A88-867E-7D4D7BF5E3E0}" presName="textRect" presStyleLbl="revTx" presStyleIdx="0" presStyleCnt="4">
        <dgm:presLayoutVars>
          <dgm:chMax val="1"/>
          <dgm:chPref val="1"/>
        </dgm:presLayoutVars>
      </dgm:prSet>
      <dgm:spPr/>
    </dgm:pt>
    <dgm:pt modelId="{E70CB2DC-28EC-4A5D-9A6C-B0E8C59CEF13}" type="pres">
      <dgm:prSet presAssocID="{9E03BB85-C8B7-476D-9F08-876BC9EE5AB0}" presName="sibTrans" presStyleLbl="sibTrans2D1" presStyleIdx="0" presStyleCnt="0"/>
      <dgm:spPr/>
    </dgm:pt>
    <dgm:pt modelId="{A4C5F47B-AA8D-46ED-A99D-17BC2BD83596}" type="pres">
      <dgm:prSet presAssocID="{25D92F97-3EEB-4DB4-AD4E-9F6D941A9EE0}" presName="compNode" presStyleCnt="0"/>
      <dgm:spPr/>
    </dgm:pt>
    <dgm:pt modelId="{B61411EA-B771-438D-A6C9-277DBC1614D8}" type="pres">
      <dgm:prSet presAssocID="{25D92F97-3EEB-4DB4-AD4E-9F6D941A9EE0}" presName="iconBgRect" presStyleLbl="bgShp" presStyleIdx="1" presStyleCnt="4"/>
      <dgm:spPr/>
    </dgm:pt>
    <dgm:pt modelId="{5F1957F4-2D39-4526-9C10-BC48A1C0CE30}" type="pres">
      <dgm:prSet presAssocID="{25D92F97-3EEB-4DB4-AD4E-9F6D941A9EE0}"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Flowchart"/>
        </a:ext>
      </dgm:extLst>
    </dgm:pt>
    <dgm:pt modelId="{F1854AD2-D09F-46BB-9263-17133EF2DA26}" type="pres">
      <dgm:prSet presAssocID="{25D92F97-3EEB-4DB4-AD4E-9F6D941A9EE0}" presName="spaceRect" presStyleCnt="0"/>
      <dgm:spPr/>
    </dgm:pt>
    <dgm:pt modelId="{05460626-20E9-4030-802F-17419C9376EA}" type="pres">
      <dgm:prSet presAssocID="{25D92F97-3EEB-4DB4-AD4E-9F6D941A9EE0}" presName="textRect" presStyleLbl="revTx" presStyleIdx="1" presStyleCnt="4">
        <dgm:presLayoutVars>
          <dgm:chMax val="1"/>
          <dgm:chPref val="1"/>
        </dgm:presLayoutVars>
      </dgm:prSet>
      <dgm:spPr/>
    </dgm:pt>
    <dgm:pt modelId="{339EAC07-2E0C-4A90-95B8-62C7377A3953}" type="pres">
      <dgm:prSet presAssocID="{6739D655-33F6-4336-A660-3E65E45AD47E}" presName="sibTrans" presStyleLbl="sibTrans2D1" presStyleIdx="0" presStyleCnt="0"/>
      <dgm:spPr/>
    </dgm:pt>
    <dgm:pt modelId="{C0B5201A-2C3C-4E96-91FE-97CA8712E954}" type="pres">
      <dgm:prSet presAssocID="{9517456A-4B9D-4055-B6E8-64E03B8FB2D1}" presName="compNode" presStyleCnt="0"/>
      <dgm:spPr/>
    </dgm:pt>
    <dgm:pt modelId="{86688E37-983F-482F-A80C-E9369A886CDB}" type="pres">
      <dgm:prSet presAssocID="{9517456A-4B9D-4055-B6E8-64E03B8FB2D1}" presName="iconBgRect" presStyleLbl="bgShp" presStyleIdx="2" presStyleCnt="4"/>
      <dgm:spPr/>
    </dgm:pt>
    <dgm:pt modelId="{A21D11B9-8E97-4A3A-BD9D-2ED20DD4FD07}" type="pres">
      <dgm:prSet presAssocID="{9517456A-4B9D-4055-B6E8-64E03B8FB2D1}"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rocessor"/>
        </a:ext>
      </dgm:extLst>
    </dgm:pt>
    <dgm:pt modelId="{376EABF9-6770-470B-A6E9-BFCE3F97201F}" type="pres">
      <dgm:prSet presAssocID="{9517456A-4B9D-4055-B6E8-64E03B8FB2D1}" presName="spaceRect" presStyleCnt="0"/>
      <dgm:spPr/>
    </dgm:pt>
    <dgm:pt modelId="{CBFE04C5-C5EF-4B05-8196-DC0A86A25CB3}" type="pres">
      <dgm:prSet presAssocID="{9517456A-4B9D-4055-B6E8-64E03B8FB2D1}" presName="textRect" presStyleLbl="revTx" presStyleIdx="2" presStyleCnt="4">
        <dgm:presLayoutVars>
          <dgm:chMax val="1"/>
          <dgm:chPref val="1"/>
        </dgm:presLayoutVars>
      </dgm:prSet>
      <dgm:spPr/>
    </dgm:pt>
    <dgm:pt modelId="{53F3CCB0-8924-489C-A3F0-5E7D9822F7CA}" type="pres">
      <dgm:prSet presAssocID="{68CBCE9C-E245-40C1-931A-05DC5A8DC21F}" presName="sibTrans" presStyleLbl="sibTrans2D1" presStyleIdx="0" presStyleCnt="0"/>
      <dgm:spPr/>
    </dgm:pt>
    <dgm:pt modelId="{67174740-ACA8-4D34-BB20-CC6BCF5F1595}" type="pres">
      <dgm:prSet presAssocID="{69F85A03-082E-4779-962E-DEE7A5300390}" presName="compNode" presStyleCnt="0"/>
      <dgm:spPr/>
    </dgm:pt>
    <dgm:pt modelId="{3904DECF-3980-4148-8F44-61BF1011C6B4}" type="pres">
      <dgm:prSet presAssocID="{69F85A03-082E-4779-962E-DEE7A5300390}" presName="iconBgRect" presStyleLbl="bgShp" presStyleIdx="3" presStyleCnt="4"/>
      <dgm:spPr/>
    </dgm:pt>
    <dgm:pt modelId="{C65586A8-F81D-4534-BB68-F047F538A831}" type="pres">
      <dgm:prSet presAssocID="{69F85A03-082E-4779-962E-DEE7A5300390}"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Database"/>
        </a:ext>
      </dgm:extLst>
    </dgm:pt>
    <dgm:pt modelId="{B9F150DA-2DFA-4AAE-B34B-2049FF9BCD8D}" type="pres">
      <dgm:prSet presAssocID="{69F85A03-082E-4779-962E-DEE7A5300390}" presName="spaceRect" presStyleCnt="0"/>
      <dgm:spPr/>
    </dgm:pt>
    <dgm:pt modelId="{474ED112-104A-4625-8918-8E6204759B1F}" type="pres">
      <dgm:prSet presAssocID="{69F85A03-082E-4779-962E-DEE7A5300390}" presName="textRect" presStyleLbl="revTx" presStyleIdx="3" presStyleCnt="4">
        <dgm:presLayoutVars>
          <dgm:chMax val="1"/>
          <dgm:chPref val="1"/>
        </dgm:presLayoutVars>
      </dgm:prSet>
      <dgm:spPr/>
    </dgm:pt>
  </dgm:ptLst>
  <dgm:cxnLst>
    <dgm:cxn modelId="{52443701-396E-4A40-BD53-A1E637C973D1}" srcId="{0D336F62-5E83-4C19-868D-25C7123FC67D}" destId="{9517456A-4B9D-4055-B6E8-64E03B8FB2D1}" srcOrd="2" destOrd="0" parTransId="{6ED63AFE-CCD9-4618-835E-AA85A9AF71CC}" sibTransId="{68CBCE9C-E245-40C1-931A-05DC5A8DC21F}"/>
    <dgm:cxn modelId="{67D0810E-36A6-48BE-A933-3060FA8E0264}" type="presOf" srcId="{25D92F97-3EEB-4DB4-AD4E-9F6D941A9EE0}" destId="{05460626-20E9-4030-802F-17419C9376EA}" srcOrd="0" destOrd="0" presId="urn:microsoft.com/office/officeart/2018/2/layout/IconCircleList"/>
    <dgm:cxn modelId="{C670B90E-1270-41B0-8C98-5FC947952730}" type="presOf" srcId="{9E03BB85-C8B7-476D-9F08-876BC9EE5AB0}" destId="{E70CB2DC-28EC-4A5D-9A6C-B0E8C59CEF13}" srcOrd="0" destOrd="0" presId="urn:microsoft.com/office/officeart/2018/2/layout/IconCircleList"/>
    <dgm:cxn modelId="{F5EFD011-91B6-4757-BC78-82463AB38672}" type="presOf" srcId="{9517456A-4B9D-4055-B6E8-64E03B8FB2D1}" destId="{CBFE04C5-C5EF-4B05-8196-DC0A86A25CB3}" srcOrd="0" destOrd="0" presId="urn:microsoft.com/office/officeart/2018/2/layout/IconCircleList"/>
    <dgm:cxn modelId="{ED60B23C-2EF0-44DE-A0E2-8D6CA69BF122}" type="presOf" srcId="{68CBCE9C-E245-40C1-931A-05DC5A8DC21F}" destId="{53F3CCB0-8924-489C-A3F0-5E7D9822F7CA}" srcOrd="0" destOrd="0" presId="urn:microsoft.com/office/officeart/2018/2/layout/IconCircleList"/>
    <dgm:cxn modelId="{70A63368-1876-4179-A2AD-B6D811DB7566}" type="presOf" srcId="{0D336F62-5E83-4C19-868D-25C7123FC67D}" destId="{708E461B-3935-4752-AD43-E61E63EF6830}" srcOrd="0" destOrd="0" presId="urn:microsoft.com/office/officeart/2018/2/layout/IconCircleList"/>
    <dgm:cxn modelId="{D25D3D48-40D6-4C77-9D95-144555E448EE}" type="presOf" srcId="{6739D655-33F6-4336-A660-3E65E45AD47E}" destId="{339EAC07-2E0C-4A90-95B8-62C7377A3953}" srcOrd="0" destOrd="0" presId="urn:microsoft.com/office/officeart/2018/2/layout/IconCircleList"/>
    <dgm:cxn modelId="{5A636081-6B2B-4435-9A4B-ED3AE83D2909}" srcId="{0D336F62-5E83-4C19-868D-25C7123FC67D}" destId="{69F85A03-082E-4779-962E-DEE7A5300390}" srcOrd="3" destOrd="0" parTransId="{C9A3F960-6238-4CE3-9C57-091FBFF1312D}" sibTransId="{5A5645DD-00EB-41FD-91FB-FB06FCBF8B3F}"/>
    <dgm:cxn modelId="{65E60F82-4E08-4937-9FF4-8992C2098B1B}" type="presOf" srcId="{A65011DC-F28D-4A88-867E-7D4D7BF5E3E0}" destId="{45E047CC-1394-4E33-B9CA-54E6917A55C5}" srcOrd="0" destOrd="0" presId="urn:microsoft.com/office/officeart/2018/2/layout/IconCircleList"/>
    <dgm:cxn modelId="{625A3F88-2BC4-47CF-9AF2-562D987E1A73}" srcId="{0D336F62-5E83-4C19-868D-25C7123FC67D}" destId="{25D92F97-3EEB-4DB4-AD4E-9F6D941A9EE0}" srcOrd="1" destOrd="0" parTransId="{EC320C1F-B213-4E59-8BA4-EAC9E39E00A6}" sibTransId="{6739D655-33F6-4336-A660-3E65E45AD47E}"/>
    <dgm:cxn modelId="{D6C5EC8D-14D5-45E5-A2FD-9ABA355FDC29}" type="presOf" srcId="{69F85A03-082E-4779-962E-DEE7A5300390}" destId="{474ED112-104A-4625-8918-8E6204759B1F}" srcOrd="0" destOrd="0" presId="urn:microsoft.com/office/officeart/2018/2/layout/IconCircleList"/>
    <dgm:cxn modelId="{844BBC9C-CF8B-417A-8DCF-85310DEF9FE0}" srcId="{0D336F62-5E83-4C19-868D-25C7123FC67D}" destId="{A65011DC-F28D-4A88-867E-7D4D7BF5E3E0}" srcOrd="0" destOrd="0" parTransId="{D248F551-5CC3-4A1D-A021-A2C07082AEE0}" sibTransId="{9E03BB85-C8B7-476D-9F08-876BC9EE5AB0}"/>
    <dgm:cxn modelId="{EAE61AD1-975B-481B-B19F-E5125360F8D2}" type="presParOf" srcId="{708E461B-3935-4752-AD43-E61E63EF6830}" destId="{65BD3ABC-7AAD-4F3F-A9A6-D87489652D21}" srcOrd="0" destOrd="0" presId="urn:microsoft.com/office/officeart/2018/2/layout/IconCircleList"/>
    <dgm:cxn modelId="{25C6E582-0289-45A5-8209-B38DCC10251B}" type="presParOf" srcId="{65BD3ABC-7AAD-4F3F-A9A6-D87489652D21}" destId="{D8A087BF-6E10-46F2-A7E9-A59C09621FED}" srcOrd="0" destOrd="0" presId="urn:microsoft.com/office/officeart/2018/2/layout/IconCircleList"/>
    <dgm:cxn modelId="{EB10E29E-EFFB-461B-8DF7-F71B5719B1DA}" type="presParOf" srcId="{D8A087BF-6E10-46F2-A7E9-A59C09621FED}" destId="{E92CA759-0AD7-45E6-BD27-5D6EC64E080C}" srcOrd="0" destOrd="0" presId="urn:microsoft.com/office/officeart/2018/2/layout/IconCircleList"/>
    <dgm:cxn modelId="{DB09EDC8-C015-475D-A629-9CD963F4B649}" type="presParOf" srcId="{D8A087BF-6E10-46F2-A7E9-A59C09621FED}" destId="{DC40C163-BB88-42D1-8FE6-3E5BA82D2F70}" srcOrd="1" destOrd="0" presId="urn:microsoft.com/office/officeart/2018/2/layout/IconCircleList"/>
    <dgm:cxn modelId="{5E006082-DC4D-4FE4-8605-153CD594213A}" type="presParOf" srcId="{D8A087BF-6E10-46F2-A7E9-A59C09621FED}" destId="{80AD64EE-935B-4171-913A-73707ED2A390}" srcOrd="2" destOrd="0" presId="urn:microsoft.com/office/officeart/2018/2/layout/IconCircleList"/>
    <dgm:cxn modelId="{B79E283A-7890-47BB-8241-1AD9D4601946}" type="presParOf" srcId="{D8A087BF-6E10-46F2-A7E9-A59C09621FED}" destId="{45E047CC-1394-4E33-B9CA-54E6917A55C5}" srcOrd="3" destOrd="0" presId="urn:microsoft.com/office/officeart/2018/2/layout/IconCircleList"/>
    <dgm:cxn modelId="{19FBFAA8-D7F1-460B-94DC-8789D3BB1A0B}" type="presParOf" srcId="{65BD3ABC-7AAD-4F3F-A9A6-D87489652D21}" destId="{E70CB2DC-28EC-4A5D-9A6C-B0E8C59CEF13}" srcOrd="1" destOrd="0" presId="urn:microsoft.com/office/officeart/2018/2/layout/IconCircleList"/>
    <dgm:cxn modelId="{5E6B620A-5169-4856-B6C1-CF4447AE552E}" type="presParOf" srcId="{65BD3ABC-7AAD-4F3F-A9A6-D87489652D21}" destId="{A4C5F47B-AA8D-46ED-A99D-17BC2BD83596}" srcOrd="2" destOrd="0" presId="urn:microsoft.com/office/officeart/2018/2/layout/IconCircleList"/>
    <dgm:cxn modelId="{D8EE78A7-8B4C-41E1-808A-95BEA68F38DB}" type="presParOf" srcId="{A4C5F47B-AA8D-46ED-A99D-17BC2BD83596}" destId="{B61411EA-B771-438D-A6C9-277DBC1614D8}" srcOrd="0" destOrd="0" presId="urn:microsoft.com/office/officeart/2018/2/layout/IconCircleList"/>
    <dgm:cxn modelId="{7768BED3-629B-4B6A-8052-9C4F4447BCAB}" type="presParOf" srcId="{A4C5F47B-AA8D-46ED-A99D-17BC2BD83596}" destId="{5F1957F4-2D39-4526-9C10-BC48A1C0CE30}" srcOrd="1" destOrd="0" presId="urn:microsoft.com/office/officeart/2018/2/layout/IconCircleList"/>
    <dgm:cxn modelId="{0A613A4F-B0BD-4DD4-9650-15972328F8FE}" type="presParOf" srcId="{A4C5F47B-AA8D-46ED-A99D-17BC2BD83596}" destId="{F1854AD2-D09F-46BB-9263-17133EF2DA26}" srcOrd="2" destOrd="0" presId="urn:microsoft.com/office/officeart/2018/2/layout/IconCircleList"/>
    <dgm:cxn modelId="{43090331-362B-4819-8ABF-46CC55A98B23}" type="presParOf" srcId="{A4C5F47B-AA8D-46ED-A99D-17BC2BD83596}" destId="{05460626-20E9-4030-802F-17419C9376EA}" srcOrd="3" destOrd="0" presId="urn:microsoft.com/office/officeart/2018/2/layout/IconCircleList"/>
    <dgm:cxn modelId="{37EE4BC0-370D-4BAE-8442-FC33C0A0C6B3}" type="presParOf" srcId="{65BD3ABC-7AAD-4F3F-A9A6-D87489652D21}" destId="{339EAC07-2E0C-4A90-95B8-62C7377A3953}" srcOrd="3" destOrd="0" presId="urn:microsoft.com/office/officeart/2018/2/layout/IconCircleList"/>
    <dgm:cxn modelId="{D158ED2A-019D-46A9-8232-65C67497E02F}" type="presParOf" srcId="{65BD3ABC-7AAD-4F3F-A9A6-D87489652D21}" destId="{C0B5201A-2C3C-4E96-91FE-97CA8712E954}" srcOrd="4" destOrd="0" presId="urn:microsoft.com/office/officeart/2018/2/layout/IconCircleList"/>
    <dgm:cxn modelId="{A56B140D-2AEE-4816-B461-A378401C23C6}" type="presParOf" srcId="{C0B5201A-2C3C-4E96-91FE-97CA8712E954}" destId="{86688E37-983F-482F-A80C-E9369A886CDB}" srcOrd="0" destOrd="0" presId="urn:microsoft.com/office/officeart/2018/2/layout/IconCircleList"/>
    <dgm:cxn modelId="{13483AE3-F437-4F0E-8165-143C00CCBBE9}" type="presParOf" srcId="{C0B5201A-2C3C-4E96-91FE-97CA8712E954}" destId="{A21D11B9-8E97-4A3A-BD9D-2ED20DD4FD07}" srcOrd="1" destOrd="0" presId="urn:microsoft.com/office/officeart/2018/2/layout/IconCircleList"/>
    <dgm:cxn modelId="{FE3183EF-F9EE-4DFD-9649-4C6B803BEAB3}" type="presParOf" srcId="{C0B5201A-2C3C-4E96-91FE-97CA8712E954}" destId="{376EABF9-6770-470B-A6E9-BFCE3F97201F}" srcOrd="2" destOrd="0" presId="urn:microsoft.com/office/officeart/2018/2/layout/IconCircleList"/>
    <dgm:cxn modelId="{9ACB29A5-87DB-4913-8D7C-5FB72DA715DF}" type="presParOf" srcId="{C0B5201A-2C3C-4E96-91FE-97CA8712E954}" destId="{CBFE04C5-C5EF-4B05-8196-DC0A86A25CB3}" srcOrd="3" destOrd="0" presId="urn:microsoft.com/office/officeart/2018/2/layout/IconCircleList"/>
    <dgm:cxn modelId="{ED0725BA-036C-496B-8BDE-5D2860AA8265}" type="presParOf" srcId="{65BD3ABC-7AAD-4F3F-A9A6-D87489652D21}" destId="{53F3CCB0-8924-489C-A3F0-5E7D9822F7CA}" srcOrd="5" destOrd="0" presId="urn:microsoft.com/office/officeart/2018/2/layout/IconCircleList"/>
    <dgm:cxn modelId="{EB7F7909-DF71-4035-9218-B1511D94B207}" type="presParOf" srcId="{65BD3ABC-7AAD-4F3F-A9A6-D87489652D21}" destId="{67174740-ACA8-4D34-BB20-CC6BCF5F1595}" srcOrd="6" destOrd="0" presId="urn:microsoft.com/office/officeart/2018/2/layout/IconCircleList"/>
    <dgm:cxn modelId="{18B4C301-6247-491C-8E5D-5556682AEAE6}" type="presParOf" srcId="{67174740-ACA8-4D34-BB20-CC6BCF5F1595}" destId="{3904DECF-3980-4148-8F44-61BF1011C6B4}" srcOrd="0" destOrd="0" presId="urn:microsoft.com/office/officeart/2018/2/layout/IconCircleList"/>
    <dgm:cxn modelId="{65550083-00EE-4104-A97D-DB2834AFF0F8}" type="presParOf" srcId="{67174740-ACA8-4D34-BB20-CC6BCF5F1595}" destId="{C65586A8-F81D-4534-BB68-F047F538A831}" srcOrd="1" destOrd="0" presId="urn:microsoft.com/office/officeart/2018/2/layout/IconCircleList"/>
    <dgm:cxn modelId="{F9B3A93E-5071-441D-97B3-2898D0EA198F}" type="presParOf" srcId="{67174740-ACA8-4D34-BB20-CC6BCF5F1595}" destId="{B9F150DA-2DFA-4AAE-B34B-2049FF9BCD8D}" srcOrd="2" destOrd="0" presId="urn:microsoft.com/office/officeart/2018/2/layout/IconCircleList"/>
    <dgm:cxn modelId="{B96A084C-5F8F-4067-90E7-9E034063013E}" type="presParOf" srcId="{67174740-ACA8-4D34-BB20-CC6BCF5F1595}" destId="{474ED112-104A-4625-8918-8E6204759B1F}"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3F7BE7E6-6052-4AFB-A7C9-04F39F943FEA}" type="doc">
      <dgm:prSet loTypeId="urn:microsoft.com/office/officeart/2008/layout/LinedList" loCatId="list" qsTypeId="urn:microsoft.com/office/officeart/2005/8/quickstyle/simple1" qsCatId="simple" csTypeId="urn:microsoft.com/office/officeart/2005/8/colors/accent0_3" csCatId="mainScheme" phldr="1"/>
      <dgm:spPr/>
      <dgm:t>
        <a:bodyPr/>
        <a:lstStyle/>
        <a:p>
          <a:endParaRPr lang="en-US"/>
        </a:p>
      </dgm:t>
    </dgm:pt>
    <dgm:pt modelId="{6A681F71-BBA0-4D45-AE54-FC326E177ADC}">
      <dgm:prSet custT="1"/>
      <dgm:spPr/>
      <dgm:t>
        <a:bodyPr/>
        <a:lstStyle/>
        <a:p>
          <a:r>
            <a:rPr lang="en-US" sz="1600">
              <a:latin typeface="American Typewriter" panose="02090604020004020304" pitchFamily="18" charset="77"/>
            </a:rPr>
            <a:t>Designed a peer to peer decentralized file system that focuses on efficient space usage</a:t>
          </a:r>
        </a:p>
      </dgm:t>
    </dgm:pt>
    <dgm:pt modelId="{D70C81D7-625C-4FFF-9897-B97CED8350A9}" type="parTrans" cxnId="{1FC401D4-0404-4633-B467-4C5F2A748674}">
      <dgm:prSet/>
      <dgm:spPr/>
      <dgm:t>
        <a:bodyPr/>
        <a:lstStyle/>
        <a:p>
          <a:endParaRPr lang="en-US"/>
        </a:p>
      </dgm:t>
    </dgm:pt>
    <dgm:pt modelId="{CA1B84F4-CB4A-459E-A6F7-9520A7B21CB1}" type="sibTrans" cxnId="{1FC401D4-0404-4633-B467-4C5F2A748674}">
      <dgm:prSet/>
      <dgm:spPr/>
      <dgm:t>
        <a:bodyPr/>
        <a:lstStyle/>
        <a:p>
          <a:endParaRPr lang="en-US"/>
        </a:p>
      </dgm:t>
    </dgm:pt>
    <dgm:pt modelId="{9DD36468-E2C6-47EB-AE7E-95D23C75BA06}">
      <dgm:prSet custT="1"/>
      <dgm:spPr/>
      <dgm:t>
        <a:bodyPr/>
        <a:lstStyle/>
        <a:p>
          <a:r>
            <a:rPr lang="en-US" sz="1600">
              <a:latin typeface="American Typewriter" panose="02090604020004020304" pitchFamily="18" charset="77"/>
            </a:rPr>
            <a:t>Implemented sharding by means of which, files can be split and distributed across the network</a:t>
          </a:r>
        </a:p>
      </dgm:t>
    </dgm:pt>
    <dgm:pt modelId="{ADFFD436-1C52-45F0-B925-18807035BCD5}" type="parTrans" cxnId="{751FD8F0-5F97-4A63-A9D2-61874CA33C31}">
      <dgm:prSet/>
      <dgm:spPr/>
      <dgm:t>
        <a:bodyPr/>
        <a:lstStyle/>
        <a:p>
          <a:endParaRPr lang="en-US"/>
        </a:p>
      </dgm:t>
    </dgm:pt>
    <dgm:pt modelId="{6F077461-361E-4E6B-BBAF-52AE35543235}" type="sibTrans" cxnId="{751FD8F0-5F97-4A63-A9D2-61874CA33C31}">
      <dgm:prSet/>
      <dgm:spPr/>
      <dgm:t>
        <a:bodyPr/>
        <a:lstStyle/>
        <a:p>
          <a:endParaRPr lang="en-US"/>
        </a:p>
      </dgm:t>
    </dgm:pt>
    <dgm:pt modelId="{61FB6413-CDB9-4B93-8058-EAC716458CC0}">
      <dgm:prSet custT="1"/>
      <dgm:spPr/>
      <dgm:t>
        <a:bodyPr/>
        <a:lstStyle/>
        <a:p>
          <a:r>
            <a:rPr lang="en-US" sz="1600">
              <a:latin typeface="American Typewriter" panose="02090604020004020304" pitchFamily="18" charset="77"/>
            </a:rPr>
            <a:t>Successfully created and used ledgers, to prevent attacks from outside the network</a:t>
          </a:r>
        </a:p>
      </dgm:t>
    </dgm:pt>
    <dgm:pt modelId="{9384034F-FC9E-4405-940B-44F415441F33}" type="parTrans" cxnId="{551CBDFA-7819-485A-B9E7-EC5EDB93AD73}">
      <dgm:prSet/>
      <dgm:spPr/>
      <dgm:t>
        <a:bodyPr/>
        <a:lstStyle/>
        <a:p>
          <a:endParaRPr lang="en-US"/>
        </a:p>
      </dgm:t>
    </dgm:pt>
    <dgm:pt modelId="{B2C12E1A-B9DF-4294-BB16-9F9AC8788B90}" type="sibTrans" cxnId="{551CBDFA-7819-485A-B9E7-EC5EDB93AD73}">
      <dgm:prSet/>
      <dgm:spPr/>
      <dgm:t>
        <a:bodyPr/>
        <a:lstStyle/>
        <a:p>
          <a:endParaRPr lang="en-US"/>
        </a:p>
      </dgm:t>
    </dgm:pt>
    <dgm:pt modelId="{98E2D8FB-E0CC-4DBD-B3F1-1221021D35F3}">
      <dgm:prSet custT="1"/>
      <dgm:spPr/>
      <dgm:t>
        <a:bodyPr/>
        <a:lstStyle/>
        <a:p>
          <a:r>
            <a:rPr lang="en-US" sz="1600">
              <a:latin typeface="American Typewriter" panose="02090604020004020304" pitchFamily="18" charset="77"/>
            </a:rPr>
            <a:t>Each node in the network can access its own file whenever it wants</a:t>
          </a:r>
        </a:p>
      </dgm:t>
    </dgm:pt>
    <dgm:pt modelId="{546765E7-6C0B-43B1-87B4-7FA7BAA86353}" type="parTrans" cxnId="{3F08BDDB-6FF2-423F-901D-1FE98211296C}">
      <dgm:prSet/>
      <dgm:spPr/>
      <dgm:t>
        <a:bodyPr/>
        <a:lstStyle/>
        <a:p>
          <a:endParaRPr lang="en-US"/>
        </a:p>
      </dgm:t>
    </dgm:pt>
    <dgm:pt modelId="{9790ED19-4548-4277-B94E-A87ECAC144B1}" type="sibTrans" cxnId="{3F08BDDB-6FF2-423F-901D-1FE98211296C}">
      <dgm:prSet/>
      <dgm:spPr/>
      <dgm:t>
        <a:bodyPr/>
        <a:lstStyle/>
        <a:p>
          <a:endParaRPr lang="en-US"/>
        </a:p>
      </dgm:t>
    </dgm:pt>
    <dgm:pt modelId="{2B2EFBF4-C2BA-46F2-AE02-35AB07625A59}">
      <dgm:prSet custT="1"/>
      <dgm:spPr/>
      <dgm:t>
        <a:bodyPr/>
        <a:lstStyle/>
        <a:p>
          <a:r>
            <a:rPr lang="en-US" sz="1600">
              <a:latin typeface="American Typewriter" panose="02090604020004020304" pitchFamily="18" charset="77"/>
            </a:rPr>
            <a:t>Read and write operations are supported to each of the files present in the network</a:t>
          </a:r>
        </a:p>
      </dgm:t>
    </dgm:pt>
    <dgm:pt modelId="{6CB9C59F-E49D-4E79-9767-5A3D63354DCE}" type="parTrans" cxnId="{3929DECF-F1F5-4D9C-A091-4F15402FEDB7}">
      <dgm:prSet/>
      <dgm:spPr/>
      <dgm:t>
        <a:bodyPr/>
        <a:lstStyle/>
        <a:p>
          <a:endParaRPr lang="en-US"/>
        </a:p>
      </dgm:t>
    </dgm:pt>
    <dgm:pt modelId="{0B9694C9-EE6B-40F0-B774-A430B2351223}" type="sibTrans" cxnId="{3929DECF-F1F5-4D9C-A091-4F15402FEDB7}">
      <dgm:prSet/>
      <dgm:spPr/>
      <dgm:t>
        <a:bodyPr/>
        <a:lstStyle/>
        <a:p>
          <a:endParaRPr lang="en-US"/>
        </a:p>
      </dgm:t>
    </dgm:pt>
    <dgm:pt modelId="{8B674325-23AF-47DD-A5F3-6E373ABC32DD}">
      <dgm:prSet custT="1"/>
      <dgm:spPr/>
      <dgm:t>
        <a:bodyPr/>
        <a:lstStyle/>
        <a:p>
          <a:r>
            <a:rPr lang="en-US" sz="1600">
              <a:latin typeface="American Typewriter" panose="02090604020004020304" pitchFamily="18" charset="77"/>
            </a:rPr>
            <a:t>Able to achieve locking of servers to prevent write inconsistencies</a:t>
          </a:r>
        </a:p>
      </dgm:t>
    </dgm:pt>
    <dgm:pt modelId="{0997C699-E9E0-4C7F-A6ED-81D43532E963}" type="parTrans" cxnId="{5898A698-13D1-4FFA-89E6-C32B0EC79A7A}">
      <dgm:prSet/>
      <dgm:spPr/>
      <dgm:t>
        <a:bodyPr/>
        <a:lstStyle/>
        <a:p>
          <a:endParaRPr lang="en-US"/>
        </a:p>
      </dgm:t>
    </dgm:pt>
    <dgm:pt modelId="{C37A7CC4-9BCD-4D67-9505-3037A67FEECF}" type="sibTrans" cxnId="{5898A698-13D1-4FFA-89E6-C32B0EC79A7A}">
      <dgm:prSet/>
      <dgm:spPr/>
      <dgm:t>
        <a:bodyPr/>
        <a:lstStyle/>
        <a:p>
          <a:endParaRPr lang="en-US"/>
        </a:p>
      </dgm:t>
    </dgm:pt>
    <dgm:pt modelId="{247517E3-D77B-4136-9EC6-634E7F40B86F}">
      <dgm:prSet custT="1"/>
      <dgm:spPr/>
      <dgm:t>
        <a:bodyPr/>
        <a:lstStyle/>
        <a:p>
          <a:r>
            <a:rPr lang="en-US" sz="1600">
              <a:latin typeface="American Typewriter" panose="02090604020004020304" pitchFamily="18" charset="77"/>
            </a:rPr>
            <a:t>Network supports multithreaded sockets for multiple requests to a node at the same time</a:t>
          </a:r>
        </a:p>
      </dgm:t>
    </dgm:pt>
    <dgm:pt modelId="{422575BA-17C8-45C1-8977-302B71114204}" type="parTrans" cxnId="{08EDE62A-C7A7-4B14-84AD-B6545EE41859}">
      <dgm:prSet/>
      <dgm:spPr/>
      <dgm:t>
        <a:bodyPr/>
        <a:lstStyle/>
        <a:p>
          <a:endParaRPr lang="en-US"/>
        </a:p>
      </dgm:t>
    </dgm:pt>
    <dgm:pt modelId="{235DDD2B-19D8-441F-A664-A3FE5971820B}" type="sibTrans" cxnId="{08EDE62A-C7A7-4B14-84AD-B6545EE41859}">
      <dgm:prSet/>
      <dgm:spPr/>
      <dgm:t>
        <a:bodyPr/>
        <a:lstStyle/>
        <a:p>
          <a:endParaRPr lang="en-US"/>
        </a:p>
      </dgm:t>
    </dgm:pt>
    <dgm:pt modelId="{50F3A1F6-90A4-41F3-9AB7-82EC5D57152E}">
      <dgm:prSet custT="1"/>
      <dgm:spPr/>
      <dgm:t>
        <a:bodyPr/>
        <a:lstStyle/>
        <a:p>
          <a:r>
            <a:rPr lang="en-US" sz="1600">
              <a:latin typeface="American Typewriter" panose="02090604020004020304" pitchFamily="18" charset="77"/>
            </a:rPr>
            <a:t>All communication between nodes is encrypted for security</a:t>
          </a:r>
        </a:p>
      </dgm:t>
    </dgm:pt>
    <dgm:pt modelId="{70A34857-D05C-4D30-9F85-E9E7851141D9}" type="parTrans" cxnId="{EB022C1E-DB0B-4096-A72A-1C71C4BC94F2}">
      <dgm:prSet/>
      <dgm:spPr/>
      <dgm:t>
        <a:bodyPr/>
        <a:lstStyle/>
        <a:p>
          <a:endParaRPr lang="en-US"/>
        </a:p>
      </dgm:t>
    </dgm:pt>
    <dgm:pt modelId="{73A8B60D-0C95-47B9-B978-7543403546C9}" type="sibTrans" cxnId="{EB022C1E-DB0B-4096-A72A-1C71C4BC94F2}">
      <dgm:prSet/>
      <dgm:spPr/>
      <dgm:t>
        <a:bodyPr/>
        <a:lstStyle/>
        <a:p>
          <a:endParaRPr lang="en-US"/>
        </a:p>
      </dgm:t>
    </dgm:pt>
    <dgm:pt modelId="{314697F6-6962-4F86-90DD-E02D07F5B81F}">
      <dgm:prSet custT="1"/>
      <dgm:spPr/>
      <dgm:t>
        <a:bodyPr/>
        <a:lstStyle/>
        <a:p>
          <a:r>
            <a:rPr lang="en-US" sz="1600">
              <a:latin typeface="American Typewriter" panose="02090604020004020304" pitchFamily="18" charset="77"/>
            </a:rPr>
            <a:t>All nodes in the network will have their storage grow symmetrically</a:t>
          </a:r>
        </a:p>
      </dgm:t>
    </dgm:pt>
    <dgm:pt modelId="{B3E4F12F-5EB7-40E9-B4E6-058A2BDEE1EE}" type="parTrans" cxnId="{120FF585-58D9-439A-B8D8-D013921D7BD4}">
      <dgm:prSet/>
      <dgm:spPr/>
      <dgm:t>
        <a:bodyPr/>
        <a:lstStyle/>
        <a:p>
          <a:endParaRPr lang="en-US"/>
        </a:p>
      </dgm:t>
    </dgm:pt>
    <dgm:pt modelId="{B051E746-B83A-411F-A6F3-83371B353404}" type="sibTrans" cxnId="{120FF585-58D9-439A-B8D8-D013921D7BD4}">
      <dgm:prSet/>
      <dgm:spPr/>
      <dgm:t>
        <a:bodyPr/>
        <a:lstStyle/>
        <a:p>
          <a:endParaRPr lang="en-US"/>
        </a:p>
      </dgm:t>
    </dgm:pt>
    <dgm:pt modelId="{0A6529C2-4DA8-4A61-8799-B9E3F6EBFC8C}">
      <dgm:prSet custT="1"/>
      <dgm:spPr/>
      <dgm:t>
        <a:bodyPr/>
        <a:lstStyle/>
        <a:p>
          <a:r>
            <a:rPr lang="en-US" sz="1600">
              <a:latin typeface="American Typewriter" panose="02090604020004020304" pitchFamily="18" charset="77"/>
            </a:rPr>
            <a:t>Can successfully add more nodes to the network, without compromising the integrity of the network</a:t>
          </a:r>
        </a:p>
      </dgm:t>
    </dgm:pt>
    <dgm:pt modelId="{12ED02A6-8BC9-4AF5-AF3A-1319FE5E940B}" type="parTrans" cxnId="{9CF1DB79-2929-438D-850A-975504E7DC3E}">
      <dgm:prSet/>
      <dgm:spPr/>
      <dgm:t>
        <a:bodyPr/>
        <a:lstStyle/>
        <a:p>
          <a:endParaRPr lang="en-US"/>
        </a:p>
      </dgm:t>
    </dgm:pt>
    <dgm:pt modelId="{66BDC126-ED0C-43F0-9C78-B3271CC0A4BE}" type="sibTrans" cxnId="{9CF1DB79-2929-438D-850A-975504E7DC3E}">
      <dgm:prSet/>
      <dgm:spPr/>
      <dgm:t>
        <a:bodyPr/>
        <a:lstStyle/>
        <a:p>
          <a:endParaRPr lang="en-US"/>
        </a:p>
      </dgm:t>
    </dgm:pt>
    <dgm:pt modelId="{B8C10F95-81D9-46C3-AC95-12DCB692D099}">
      <dgm:prSet custT="1"/>
      <dgm:spPr/>
      <dgm:t>
        <a:bodyPr/>
        <a:lstStyle/>
        <a:p>
          <a:r>
            <a:rPr lang="en-US" sz="1600">
              <a:latin typeface="American Typewriter" panose="02090604020004020304" pitchFamily="18" charset="77"/>
            </a:rPr>
            <a:t>Can successfully redistribute sharded files across the network through the technique of load balancing</a:t>
          </a:r>
        </a:p>
      </dgm:t>
    </dgm:pt>
    <dgm:pt modelId="{4BF523C2-2E5B-49F9-9569-7EB000572DB9}" type="parTrans" cxnId="{9F8FC97D-6507-4557-8265-59F4CDDDA1DD}">
      <dgm:prSet/>
      <dgm:spPr/>
      <dgm:t>
        <a:bodyPr/>
        <a:lstStyle/>
        <a:p>
          <a:endParaRPr lang="en-US"/>
        </a:p>
      </dgm:t>
    </dgm:pt>
    <dgm:pt modelId="{B7DB072B-7EDC-484E-A624-BCA633C7D4D2}" type="sibTrans" cxnId="{9F8FC97D-6507-4557-8265-59F4CDDDA1DD}">
      <dgm:prSet/>
      <dgm:spPr/>
      <dgm:t>
        <a:bodyPr/>
        <a:lstStyle/>
        <a:p>
          <a:endParaRPr lang="en-US"/>
        </a:p>
      </dgm:t>
    </dgm:pt>
    <dgm:pt modelId="{C65099C7-A15F-2A41-BCED-D06295C408A1}" type="pres">
      <dgm:prSet presAssocID="{3F7BE7E6-6052-4AFB-A7C9-04F39F943FEA}" presName="vert0" presStyleCnt="0">
        <dgm:presLayoutVars>
          <dgm:dir/>
          <dgm:animOne val="branch"/>
          <dgm:animLvl val="lvl"/>
        </dgm:presLayoutVars>
      </dgm:prSet>
      <dgm:spPr/>
    </dgm:pt>
    <dgm:pt modelId="{F6C86CE6-30AF-9A45-A795-8A59D8A1E3F2}" type="pres">
      <dgm:prSet presAssocID="{6A681F71-BBA0-4D45-AE54-FC326E177ADC}" presName="thickLine" presStyleLbl="alignNode1" presStyleIdx="0" presStyleCnt="11"/>
      <dgm:spPr/>
    </dgm:pt>
    <dgm:pt modelId="{648C45C7-4FE2-7C49-8B7A-26EA62A4FDDB}" type="pres">
      <dgm:prSet presAssocID="{6A681F71-BBA0-4D45-AE54-FC326E177ADC}" presName="horz1" presStyleCnt="0"/>
      <dgm:spPr/>
    </dgm:pt>
    <dgm:pt modelId="{8CD8B5C5-802E-9E4E-A976-EE3BCEECA3F9}" type="pres">
      <dgm:prSet presAssocID="{6A681F71-BBA0-4D45-AE54-FC326E177ADC}" presName="tx1" presStyleLbl="revTx" presStyleIdx="0" presStyleCnt="11"/>
      <dgm:spPr/>
    </dgm:pt>
    <dgm:pt modelId="{48049525-25D3-D047-9AD6-834713DCA452}" type="pres">
      <dgm:prSet presAssocID="{6A681F71-BBA0-4D45-AE54-FC326E177ADC}" presName="vert1" presStyleCnt="0"/>
      <dgm:spPr/>
    </dgm:pt>
    <dgm:pt modelId="{34BE5E45-36C1-7049-8B09-67CD7D8DEB74}" type="pres">
      <dgm:prSet presAssocID="{9DD36468-E2C6-47EB-AE7E-95D23C75BA06}" presName="thickLine" presStyleLbl="alignNode1" presStyleIdx="1" presStyleCnt="11"/>
      <dgm:spPr/>
    </dgm:pt>
    <dgm:pt modelId="{63CCC415-2A3A-344B-85B3-5BEF7EB5A9A7}" type="pres">
      <dgm:prSet presAssocID="{9DD36468-E2C6-47EB-AE7E-95D23C75BA06}" presName="horz1" presStyleCnt="0"/>
      <dgm:spPr/>
    </dgm:pt>
    <dgm:pt modelId="{484FBAAD-1460-ED47-83D7-0C98FC900903}" type="pres">
      <dgm:prSet presAssocID="{9DD36468-E2C6-47EB-AE7E-95D23C75BA06}" presName="tx1" presStyleLbl="revTx" presStyleIdx="1" presStyleCnt="11"/>
      <dgm:spPr/>
    </dgm:pt>
    <dgm:pt modelId="{A7C2F877-D6EF-D140-9780-A590706B5949}" type="pres">
      <dgm:prSet presAssocID="{9DD36468-E2C6-47EB-AE7E-95D23C75BA06}" presName="vert1" presStyleCnt="0"/>
      <dgm:spPr/>
    </dgm:pt>
    <dgm:pt modelId="{124CB836-9DE8-944B-845B-E1739FBA5E0D}" type="pres">
      <dgm:prSet presAssocID="{61FB6413-CDB9-4B93-8058-EAC716458CC0}" presName="thickLine" presStyleLbl="alignNode1" presStyleIdx="2" presStyleCnt="11"/>
      <dgm:spPr/>
    </dgm:pt>
    <dgm:pt modelId="{6E072255-8E8A-7F4A-AF62-61F6A190FBF8}" type="pres">
      <dgm:prSet presAssocID="{61FB6413-CDB9-4B93-8058-EAC716458CC0}" presName="horz1" presStyleCnt="0"/>
      <dgm:spPr/>
    </dgm:pt>
    <dgm:pt modelId="{D54FF2DF-6D13-1449-9CC2-72A0CCA487F9}" type="pres">
      <dgm:prSet presAssocID="{61FB6413-CDB9-4B93-8058-EAC716458CC0}" presName="tx1" presStyleLbl="revTx" presStyleIdx="2" presStyleCnt="11"/>
      <dgm:spPr/>
    </dgm:pt>
    <dgm:pt modelId="{8A49524C-4A35-CC43-93F9-3A5EE5EF1EC7}" type="pres">
      <dgm:prSet presAssocID="{61FB6413-CDB9-4B93-8058-EAC716458CC0}" presName="vert1" presStyleCnt="0"/>
      <dgm:spPr/>
    </dgm:pt>
    <dgm:pt modelId="{32EB9BE2-5106-6044-83B2-6127F1D1973A}" type="pres">
      <dgm:prSet presAssocID="{98E2D8FB-E0CC-4DBD-B3F1-1221021D35F3}" presName="thickLine" presStyleLbl="alignNode1" presStyleIdx="3" presStyleCnt="11"/>
      <dgm:spPr/>
    </dgm:pt>
    <dgm:pt modelId="{60E44FEE-5554-6440-A646-BF7FE3757899}" type="pres">
      <dgm:prSet presAssocID="{98E2D8FB-E0CC-4DBD-B3F1-1221021D35F3}" presName="horz1" presStyleCnt="0"/>
      <dgm:spPr/>
    </dgm:pt>
    <dgm:pt modelId="{9E83237B-2605-244A-835F-A75F8B1B7C8D}" type="pres">
      <dgm:prSet presAssocID="{98E2D8FB-E0CC-4DBD-B3F1-1221021D35F3}" presName="tx1" presStyleLbl="revTx" presStyleIdx="3" presStyleCnt="11"/>
      <dgm:spPr/>
    </dgm:pt>
    <dgm:pt modelId="{B370F851-7ABD-A748-B45A-A164E297B2F9}" type="pres">
      <dgm:prSet presAssocID="{98E2D8FB-E0CC-4DBD-B3F1-1221021D35F3}" presName="vert1" presStyleCnt="0"/>
      <dgm:spPr/>
    </dgm:pt>
    <dgm:pt modelId="{32E9E65F-F4DC-1B49-9268-B79BC6D6867C}" type="pres">
      <dgm:prSet presAssocID="{2B2EFBF4-C2BA-46F2-AE02-35AB07625A59}" presName="thickLine" presStyleLbl="alignNode1" presStyleIdx="4" presStyleCnt="11"/>
      <dgm:spPr/>
    </dgm:pt>
    <dgm:pt modelId="{F519D0B9-D6EA-0140-B4C5-FB3AEFC58744}" type="pres">
      <dgm:prSet presAssocID="{2B2EFBF4-C2BA-46F2-AE02-35AB07625A59}" presName="horz1" presStyleCnt="0"/>
      <dgm:spPr/>
    </dgm:pt>
    <dgm:pt modelId="{928FA8D3-C649-074C-816F-3F48F0E1F5CA}" type="pres">
      <dgm:prSet presAssocID="{2B2EFBF4-C2BA-46F2-AE02-35AB07625A59}" presName="tx1" presStyleLbl="revTx" presStyleIdx="4" presStyleCnt="11"/>
      <dgm:spPr/>
    </dgm:pt>
    <dgm:pt modelId="{0838D07A-4C3D-2343-9C0F-FA35E989B984}" type="pres">
      <dgm:prSet presAssocID="{2B2EFBF4-C2BA-46F2-AE02-35AB07625A59}" presName="vert1" presStyleCnt="0"/>
      <dgm:spPr/>
    </dgm:pt>
    <dgm:pt modelId="{6E016671-461D-9F4A-B0F7-832C31C45BE0}" type="pres">
      <dgm:prSet presAssocID="{8B674325-23AF-47DD-A5F3-6E373ABC32DD}" presName="thickLine" presStyleLbl="alignNode1" presStyleIdx="5" presStyleCnt="11"/>
      <dgm:spPr/>
    </dgm:pt>
    <dgm:pt modelId="{3B61A3E4-D487-7440-B644-57DB6F8BD985}" type="pres">
      <dgm:prSet presAssocID="{8B674325-23AF-47DD-A5F3-6E373ABC32DD}" presName="horz1" presStyleCnt="0"/>
      <dgm:spPr/>
    </dgm:pt>
    <dgm:pt modelId="{8E6E6782-83DC-514B-99EF-F0A6BFBD538A}" type="pres">
      <dgm:prSet presAssocID="{8B674325-23AF-47DD-A5F3-6E373ABC32DD}" presName="tx1" presStyleLbl="revTx" presStyleIdx="5" presStyleCnt="11"/>
      <dgm:spPr/>
    </dgm:pt>
    <dgm:pt modelId="{7762CCDF-2E6C-CC4C-8042-1C5E4719469A}" type="pres">
      <dgm:prSet presAssocID="{8B674325-23AF-47DD-A5F3-6E373ABC32DD}" presName="vert1" presStyleCnt="0"/>
      <dgm:spPr/>
    </dgm:pt>
    <dgm:pt modelId="{2D61B75A-4C81-584D-B8B8-35EDFF2ECD5E}" type="pres">
      <dgm:prSet presAssocID="{247517E3-D77B-4136-9EC6-634E7F40B86F}" presName="thickLine" presStyleLbl="alignNode1" presStyleIdx="6" presStyleCnt="11"/>
      <dgm:spPr/>
    </dgm:pt>
    <dgm:pt modelId="{2ECCDFFF-8E70-BE47-964E-A651E26DCC22}" type="pres">
      <dgm:prSet presAssocID="{247517E3-D77B-4136-9EC6-634E7F40B86F}" presName="horz1" presStyleCnt="0"/>
      <dgm:spPr/>
    </dgm:pt>
    <dgm:pt modelId="{E7330CAF-52DD-BB43-8980-56B35359B0DB}" type="pres">
      <dgm:prSet presAssocID="{247517E3-D77B-4136-9EC6-634E7F40B86F}" presName="tx1" presStyleLbl="revTx" presStyleIdx="6" presStyleCnt="11"/>
      <dgm:spPr/>
    </dgm:pt>
    <dgm:pt modelId="{33E0B86C-34EB-554F-9827-424BE2861F41}" type="pres">
      <dgm:prSet presAssocID="{247517E3-D77B-4136-9EC6-634E7F40B86F}" presName="vert1" presStyleCnt="0"/>
      <dgm:spPr/>
    </dgm:pt>
    <dgm:pt modelId="{A071A2F2-5D9C-F04D-B6F8-D8EB7218FF48}" type="pres">
      <dgm:prSet presAssocID="{50F3A1F6-90A4-41F3-9AB7-82EC5D57152E}" presName="thickLine" presStyleLbl="alignNode1" presStyleIdx="7" presStyleCnt="11"/>
      <dgm:spPr/>
    </dgm:pt>
    <dgm:pt modelId="{7BFDAF90-A4DF-3944-AC16-5C725F037332}" type="pres">
      <dgm:prSet presAssocID="{50F3A1F6-90A4-41F3-9AB7-82EC5D57152E}" presName="horz1" presStyleCnt="0"/>
      <dgm:spPr/>
    </dgm:pt>
    <dgm:pt modelId="{6510E87D-AECA-C54D-9A78-A5E6180B8473}" type="pres">
      <dgm:prSet presAssocID="{50F3A1F6-90A4-41F3-9AB7-82EC5D57152E}" presName="tx1" presStyleLbl="revTx" presStyleIdx="7" presStyleCnt="11"/>
      <dgm:spPr/>
    </dgm:pt>
    <dgm:pt modelId="{3ABA6E7E-70C3-F548-BF5D-44D982BD6C06}" type="pres">
      <dgm:prSet presAssocID="{50F3A1F6-90A4-41F3-9AB7-82EC5D57152E}" presName="vert1" presStyleCnt="0"/>
      <dgm:spPr/>
    </dgm:pt>
    <dgm:pt modelId="{3451B7F5-D66F-0643-8241-DA9174CF6293}" type="pres">
      <dgm:prSet presAssocID="{314697F6-6962-4F86-90DD-E02D07F5B81F}" presName="thickLine" presStyleLbl="alignNode1" presStyleIdx="8" presStyleCnt="11"/>
      <dgm:spPr/>
    </dgm:pt>
    <dgm:pt modelId="{52A81A6D-F218-E04B-9396-1124F89827E3}" type="pres">
      <dgm:prSet presAssocID="{314697F6-6962-4F86-90DD-E02D07F5B81F}" presName="horz1" presStyleCnt="0"/>
      <dgm:spPr/>
    </dgm:pt>
    <dgm:pt modelId="{8AD57777-A1C3-5A45-9D23-0EC2CF99A746}" type="pres">
      <dgm:prSet presAssocID="{314697F6-6962-4F86-90DD-E02D07F5B81F}" presName="tx1" presStyleLbl="revTx" presStyleIdx="8" presStyleCnt="11"/>
      <dgm:spPr/>
    </dgm:pt>
    <dgm:pt modelId="{CEDB94B3-DDD9-7C40-A1D3-BB6B46762416}" type="pres">
      <dgm:prSet presAssocID="{314697F6-6962-4F86-90DD-E02D07F5B81F}" presName="vert1" presStyleCnt="0"/>
      <dgm:spPr/>
    </dgm:pt>
    <dgm:pt modelId="{43F901E2-7C52-B046-A777-90A439E773A2}" type="pres">
      <dgm:prSet presAssocID="{0A6529C2-4DA8-4A61-8799-B9E3F6EBFC8C}" presName="thickLine" presStyleLbl="alignNode1" presStyleIdx="9" presStyleCnt="11"/>
      <dgm:spPr/>
    </dgm:pt>
    <dgm:pt modelId="{D5A72FEB-9731-864A-B9A8-BBC898B1DF3F}" type="pres">
      <dgm:prSet presAssocID="{0A6529C2-4DA8-4A61-8799-B9E3F6EBFC8C}" presName="horz1" presStyleCnt="0"/>
      <dgm:spPr/>
    </dgm:pt>
    <dgm:pt modelId="{4ACC1B85-1555-5A4F-83BC-09F9A53B2D5F}" type="pres">
      <dgm:prSet presAssocID="{0A6529C2-4DA8-4A61-8799-B9E3F6EBFC8C}" presName="tx1" presStyleLbl="revTx" presStyleIdx="9" presStyleCnt="11"/>
      <dgm:spPr/>
    </dgm:pt>
    <dgm:pt modelId="{8F850042-24C9-6947-BFFF-B227E4D40F89}" type="pres">
      <dgm:prSet presAssocID="{0A6529C2-4DA8-4A61-8799-B9E3F6EBFC8C}" presName="vert1" presStyleCnt="0"/>
      <dgm:spPr/>
    </dgm:pt>
    <dgm:pt modelId="{F4818C55-0FBF-6E48-B03D-9A4BD82477C3}" type="pres">
      <dgm:prSet presAssocID="{B8C10F95-81D9-46C3-AC95-12DCB692D099}" presName="thickLine" presStyleLbl="alignNode1" presStyleIdx="10" presStyleCnt="11"/>
      <dgm:spPr/>
    </dgm:pt>
    <dgm:pt modelId="{65AD4352-2F2E-7549-800F-10AC4D0639A4}" type="pres">
      <dgm:prSet presAssocID="{B8C10F95-81D9-46C3-AC95-12DCB692D099}" presName="horz1" presStyleCnt="0"/>
      <dgm:spPr/>
    </dgm:pt>
    <dgm:pt modelId="{ACD25B15-3AD7-5E4D-9F56-8BB80E6E45A1}" type="pres">
      <dgm:prSet presAssocID="{B8C10F95-81D9-46C3-AC95-12DCB692D099}" presName="tx1" presStyleLbl="revTx" presStyleIdx="10" presStyleCnt="11"/>
      <dgm:spPr/>
    </dgm:pt>
    <dgm:pt modelId="{E04C3749-B1E9-7B4E-BDAD-70A5D91E1D6E}" type="pres">
      <dgm:prSet presAssocID="{B8C10F95-81D9-46C3-AC95-12DCB692D099}" presName="vert1" presStyleCnt="0"/>
      <dgm:spPr/>
    </dgm:pt>
  </dgm:ptLst>
  <dgm:cxnLst>
    <dgm:cxn modelId="{E9EF6D01-8BE8-41C6-B4BD-62C9C67235ED}" type="presOf" srcId="{50F3A1F6-90A4-41F3-9AB7-82EC5D57152E}" destId="{6510E87D-AECA-C54D-9A78-A5E6180B8473}" srcOrd="0" destOrd="0" presId="urn:microsoft.com/office/officeart/2008/layout/LinedList"/>
    <dgm:cxn modelId="{C697350E-C96B-4B18-AB94-CF58802FBC2B}" type="presOf" srcId="{0A6529C2-4DA8-4A61-8799-B9E3F6EBFC8C}" destId="{4ACC1B85-1555-5A4F-83BC-09F9A53B2D5F}" srcOrd="0" destOrd="0" presId="urn:microsoft.com/office/officeart/2008/layout/LinedList"/>
    <dgm:cxn modelId="{069FFD0F-B963-4E62-B2DC-20B600157737}" type="presOf" srcId="{98E2D8FB-E0CC-4DBD-B3F1-1221021D35F3}" destId="{9E83237B-2605-244A-835F-A75F8B1B7C8D}" srcOrd="0" destOrd="0" presId="urn:microsoft.com/office/officeart/2008/layout/LinedList"/>
    <dgm:cxn modelId="{20328618-DD29-42E1-AB9E-24E35D7DB11B}" type="presOf" srcId="{9DD36468-E2C6-47EB-AE7E-95D23C75BA06}" destId="{484FBAAD-1460-ED47-83D7-0C98FC900903}" srcOrd="0" destOrd="0" presId="urn:microsoft.com/office/officeart/2008/layout/LinedList"/>
    <dgm:cxn modelId="{EB022C1E-DB0B-4096-A72A-1C71C4BC94F2}" srcId="{3F7BE7E6-6052-4AFB-A7C9-04F39F943FEA}" destId="{50F3A1F6-90A4-41F3-9AB7-82EC5D57152E}" srcOrd="7" destOrd="0" parTransId="{70A34857-D05C-4D30-9F85-E9E7851141D9}" sibTransId="{73A8B60D-0C95-47B9-B978-7543403546C9}"/>
    <dgm:cxn modelId="{5CF21B25-B6CF-43C5-A051-AF1AFFBB29C3}" type="presOf" srcId="{2B2EFBF4-C2BA-46F2-AE02-35AB07625A59}" destId="{928FA8D3-C649-074C-816F-3F48F0E1F5CA}" srcOrd="0" destOrd="0" presId="urn:microsoft.com/office/officeart/2008/layout/LinedList"/>
    <dgm:cxn modelId="{08EDE62A-C7A7-4B14-84AD-B6545EE41859}" srcId="{3F7BE7E6-6052-4AFB-A7C9-04F39F943FEA}" destId="{247517E3-D77B-4136-9EC6-634E7F40B86F}" srcOrd="6" destOrd="0" parTransId="{422575BA-17C8-45C1-8977-302B71114204}" sibTransId="{235DDD2B-19D8-441F-A664-A3FE5971820B}"/>
    <dgm:cxn modelId="{E7E17666-F158-45C8-AF33-DCBC1ED20F06}" type="presOf" srcId="{6A681F71-BBA0-4D45-AE54-FC326E177ADC}" destId="{8CD8B5C5-802E-9E4E-A976-EE3BCEECA3F9}" srcOrd="0" destOrd="0" presId="urn:microsoft.com/office/officeart/2008/layout/LinedList"/>
    <dgm:cxn modelId="{BD120E4C-087F-4D12-AD27-08125379B256}" type="presOf" srcId="{314697F6-6962-4F86-90DD-E02D07F5B81F}" destId="{8AD57777-A1C3-5A45-9D23-0EC2CF99A746}" srcOrd="0" destOrd="0" presId="urn:microsoft.com/office/officeart/2008/layout/LinedList"/>
    <dgm:cxn modelId="{97B30B72-C0FA-4806-8638-E3307FA19B7F}" type="presOf" srcId="{61FB6413-CDB9-4B93-8058-EAC716458CC0}" destId="{D54FF2DF-6D13-1449-9CC2-72A0CCA487F9}" srcOrd="0" destOrd="0" presId="urn:microsoft.com/office/officeart/2008/layout/LinedList"/>
    <dgm:cxn modelId="{9CF1DB79-2929-438D-850A-975504E7DC3E}" srcId="{3F7BE7E6-6052-4AFB-A7C9-04F39F943FEA}" destId="{0A6529C2-4DA8-4A61-8799-B9E3F6EBFC8C}" srcOrd="9" destOrd="0" parTransId="{12ED02A6-8BC9-4AF5-AF3A-1319FE5E940B}" sibTransId="{66BDC126-ED0C-43F0-9C78-B3271CC0A4BE}"/>
    <dgm:cxn modelId="{04A9837A-C553-4D73-B636-E10BDF6A9AE4}" type="presOf" srcId="{B8C10F95-81D9-46C3-AC95-12DCB692D099}" destId="{ACD25B15-3AD7-5E4D-9F56-8BB80E6E45A1}" srcOrd="0" destOrd="0" presId="urn:microsoft.com/office/officeart/2008/layout/LinedList"/>
    <dgm:cxn modelId="{9F8FC97D-6507-4557-8265-59F4CDDDA1DD}" srcId="{3F7BE7E6-6052-4AFB-A7C9-04F39F943FEA}" destId="{B8C10F95-81D9-46C3-AC95-12DCB692D099}" srcOrd="10" destOrd="0" parTransId="{4BF523C2-2E5B-49F9-9569-7EB000572DB9}" sibTransId="{B7DB072B-7EDC-484E-A624-BCA633C7D4D2}"/>
    <dgm:cxn modelId="{120FF585-58D9-439A-B8D8-D013921D7BD4}" srcId="{3F7BE7E6-6052-4AFB-A7C9-04F39F943FEA}" destId="{314697F6-6962-4F86-90DD-E02D07F5B81F}" srcOrd="8" destOrd="0" parTransId="{B3E4F12F-5EB7-40E9-B4E6-058A2BDEE1EE}" sibTransId="{B051E746-B83A-411F-A6F3-83371B353404}"/>
    <dgm:cxn modelId="{5898A698-13D1-4FFA-89E6-C32B0EC79A7A}" srcId="{3F7BE7E6-6052-4AFB-A7C9-04F39F943FEA}" destId="{8B674325-23AF-47DD-A5F3-6E373ABC32DD}" srcOrd="5" destOrd="0" parTransId="{0997C699-E9E0-4C7F-A6ED-81D43532E963}" sibTransId="{C37A7CC4-9BCD-4D67-9505-3037A67FEECF}"/>
    <dgm:cxn modelId="{3929DECF-F1F5-4D9C-A091-4F15402FEDB7}" srcId="{3F7BE7E6-6052-4AFB-A7C9-04F39F943FEA}" destId="{2B2EFBF4-C2BA-46F2-AE02-35AB07625A59}" srcOrd="4" destOrd="0" parTransId="{6CB9C59F-E49D-4E79-9767-5A3D63354DCE}" sibTransId="{0B9694C9-EE6B-40F0-B774-A430B2351223}"/>
    <dgm:cxn modelId="{1FC401D4-0404-4633-B467-4C5F2A748674}" srcId="{3F7BE7E6-6052-4AFB-A7C9-04F39F943FEA}" destId="{6A681F71-BBA0-4D45-AE54-FC326E177ADC}" srcOrd="0" destOrd="0" parTransId="{D70C81D7-625C-4FFF-9897-B97CED8350A9}" sibTransId="{CA1B84F4-CB4A-459E-A6F7-9520A7B21CB1}"/>
    <dgm:cxn modelId="{3F08BDDB-6FF2-423F-901D-1FE98211296C}" srcId="{3F7BE7E6-6052-4AFB-A7C9-04F39F943FEA}" destId="{98E2D8FB-E0CC-4DBD-B3F1-1221021D35F3}" srcOrd="3" destOrd="0" parTransId="{546765E7-6C0B-43B1-87B4-7FA7BAA86353}" sibTransId="{9790ED19-4548-4277-B94E-A87ECAC144B1}"/>
    <dgm:cxn modelId="{AE5223DE-A951-4D80-8F8E-4F2EFF550068}" type="presOf" srcId="{3F7BE7E6-6052-4AFB-A7C9-04F39F943FEA}" destId="{C65099C7-A15F-2A41-BCED-D06295C408A1}" srcOrd="0" destOrd="0" presId="urn:microsoft.com/office/officeart/2008/layout/LinedList"/>
    <dgm:cxn modelId="{25FBDEE8-C6FE-423F-82DC-5366BD614539}" type="presOf" srcId="{247517E3-D77B-4136-9EC6-634E7F40B86F}" destId="{E7330CAF-52DD-BB43-8980-56B35359B0DB}" srcOrd="0" destOrd="0" presId="urn:microsoft.com/office/officeart/2008/layout/LinedList"/>
    <dgm:cxn modelId="{751FD8F0-5F97-4A63-A9D2-61874CA33C31}" srcId="{3F7BE7E6-6052-4AFB-A7C9-04F39F943FEA}" destId="{9DD36468-E2C6-47EB-AE7E-95D23C75BA06}" srcOrd="1" destOrd="0" parTransId="{ADFFD436-1C52-45F0-B925-18807035BCD5}" sibTransId="{6F077461-361E-4E6B-BBAF-52AE35543235}"/>
    <dgm:cxn modelId="{6A97BEF2-EC30-491E-AA42-66017C69442E}" type="presOf" srcId="{8B674325-23AF-47DD-A5F3-6E373ABC32DD}" destId="{8E6E6782-83DC-514B-99EF-F0A6BFBD538A}" srcOrd="0" destOrd="0" presId="urn:microsoft.com/office/officeart/2008/layout/LinedList"/>
    <dgm:cxn modelId="{551CBDFA-7819-485A-B9E7-EC5EDB93AD73}" srcId="{3F7BE7E6-6052-4AFB-A7C9-04F39F943FEA}" destId="{61FB6413-CDB9-4B93-8058-EAC716458CC0}" srcOrd="2" destOrd="0" parTransId="{9384034F-FC9E-4405-940B-44F415441F33}" sibTransId="{B2C12E1A-B9DF-4294-BB16-9F9AC8788B90}"/>
    <dgm:cxn modelId="{80F2AEA0-4DC5-40DC-BBE7-822EEDF2E52A}" type="presParOf" srcId="{C65099C7-A15F-2A41-BCED-D06295C408A1}" destId="{F6C86CE6-30AF-9A45-A795-8A59D8A1E3F2}" srcOrd="0" destOrd="0" presId="urn:microsoft.com/office/officeart/2008/layout/LinedList"/>
    <dgm:cxn modelId="{2CD4800F-CF51-431B-B520-B6DDDE9A758E}" type="presParOf" srcId="{C65099C7-A15F-2A41-BCED-D06295C408A1}" destId="{648C45C7-4FE2-7C49-8B7A-26EA62A4FDDB}" srcOrd="1" destOrd="0" presId="urn:microsoft.com/office/officeart/2008/layout/LinedList"/>
    <dgm:cxn modelId="{467E9A7F-7D46-4879-9DA7-CA2A1491064F}" type="presParOf" srcId="{648C45C7-4FE2-7C49-8B7A-26EA62A4FDDB}" destId="{8CD8B5C5-802E-9E4E-A976-EE3BCEECA3F9}" srcOrd="0" destOrd="0" presId="urn:microsoft.com/office/officeart/2008/layout/LinedList"/>
    <dgm:cxn modelId="{1D2047D4-B603-464C-A1FF-BBC92D9D495B}" type="presParOf" srcId="{648C45C7-4FE2-7C49-8B7A-26EA62A4FDDB}" destId="{48049525-25D3-D047-9AD6-834713DCA452}" srcOrd="1" destOrd="0" presId="urn:microsoft.com/office/officeart/2008/layout/LinedList"/>
    <dgm:cxn modelId="{DF6427E9-1310-481E-B40D-A702FBEDC580}" type="presParOf" srcId="{C65099C7-A15F-2A41-BCED-D06295C408A1}" destId="{34BE5E45-36C1-7049-8B09-67CD7D8DEB74}" srcOrd="2" destOrd="0" presId="urn:microsoft.com/office/officeart/2008/layout/LinedList"/>
    <dgm:cxn modelId="{47247590-065D-474C-87AB-C5FFC7A79C51}" type="presParOf" srcId="{C65099C7-A15F-2A41-BCED-D06295C408A1}" destId="{63CCC415-2A3A-344B-85B3-5BEF7EB5A9A7}" srcOrd="3" destOrd="0" presId="urn:microsoft.com/office/officeart/2008/layout/LinedList"/>
    <dgm:cxn modelId="{D5C6D6BC-CD4E-47FE-97EA-8105258E38A1}" type="presParOf" srcId="{63CCC415-2A3A-344B-85B3-5BEF7EB5A9A7}" destId="{484FBAAD-1460-ED47-83D7-0C98FC900903}" srcOrd="0" destOrd="0" presId="urn:microsoft.com/office/officeart/2008/layout/LinedList"/>
    <dgm:cxn modelId="{7F393164-9FC8-4FC7-8300-4AE0EBA83188}" type="presParOf" srcId="{63CCC415-2A3A-344B-85B3-5BEF7EB5A9A7}" destId="{A7C2F877-D6EF-D140-9780-A590706B5949}" srcOrd="1" destOrd="0" presId="urn:microsoft.com/office/officeart/2008/layout/LinedList"/>
    <dgm:cxn modelId="{C63E8B87-4CB5-4E74-B6AB-E4D0A743ECC9}" type="presParOf" srcId="{C65099C7-A15F-2A41-BCED-D06295C408A1}" destId="{124CB836-9DE8-944B-845B-E1739FBA5E0D}" srcOrd="4" destOrd="0" presId="urn:microsoft.com/office/officeart/2008/layout/LinedList"/>
    <dgm:cxn modelId="{A53CFAC6-C281-47B8-855F-15B6170DB261}" type="presParOf" srcId="{C65099C7-A15F-2A41-BCED-D06295C408A1}" destId="{6E072255-8E8A-7F4A-AF62-61F6A190FBF8}" srcOrd="5" destOrd="0" presId="urn:microsoft.com/office/officeart/2008/layout/LinedList"/>
    <dgm:cxn modelId="{81EEE93F-B603-4974-A3AE-9BF5CE602B75}" type="presParOf" srcId="{6E072255-8E8A-7F4A-AF62-61F6A190FBF8}" destId="{D54FF2DF-6D13-1449-9CC2-72A0CCA487F9}" srcOrd="0" destOrd="0" presId="urn:microsoft.com/office/officeart/2008/layout/LinedList"/>
    <dgm:cxn modelId="{3A62451E-FE83-47F9-97BE-ED36DC136B8D}" type="presParOf" srcId="{6E072255-8E8A-7F4A-AF62-61F6A190FBF8}" destId="{8A49524C-4A35-CC43-93F9-3A5EE5EF1EC7}" srcOrd="1" destOrd="0" presId="urn:microsoft.com/office/officeart/2008/layout/LinedList"/>
    <dgm:cxn modelId="{2EDD1E02-7D51-4CBB-A56D-C3A8E155687F}" type="presParOf" srcId="{C65099C7-A15F-2A41-BCED-D06295C408A1}" destId="{32EB9BE2-5106-6044-83B2-6127F1D1973A}" srcOrd="6" destOrd="0" presId="urn:microsoft.com/office/officeart/2008/layout/LinedList"/>
    <dgm:cxn modelId="{F6CDF285-9ABA-46D9-B045-BE6AB6207FD0}" type="presParOf" srcId="{C65099C7-A15F-2A41-BCED-D06295C408A1}" destId="{60E44FEE-5554-6440-A646-BF7FE3757899}" srcOrd="7" destOrd="0" presId="urn:microsoft.com/office/officeart/2008/layout/LinedList"/>
    <dgm:cxn modelId="{A8398C68-4D55-4BA6-B744-EA628D7A519B}" type="presParOf" srcId="{60E44FEE-5554-6440-A646-BF7FE3757899}" destId="{9E83237B-2605-244A-835F-A75F8B1B7C8D}" srcOrd="0" destOrd="0" presId="urn:microsoft.com/office/officeart/2008/layout/LinedList"/>
    <dgm:cxn modelId="{0EFF4481-2468-40F1-A152-ACE6904C3DDA}" type="presParOf" srcId="{60E44FEE-5554-6440-A646-BF7FE3757899}" destId="{B370F851-7ABD-A748-B45A-A164E297B2F9}" srcOrd="1" destOrd="0" presId="urn:microsoft.com/office/officeart/2008/layout/LinedList"/>
    <dgm:cxn modelId="{39361FCE-7E9E-4065-8403-50BE3B0D9085}" type="presParOf" srcId="{C65099C7-A15F-2A41-BCED-D06295C408A1}" destId="{32E9E65F-F4DC-1B49-9268-B79BC6D6867C}" srcOrd="8" destOrd="0" presId="urn:microsoft.com/office/officeart/2008/layout/LinedList"/>
    <dgm:cxn modelId="{FD2ABDE5-F084-4EF9-BBF2-935359F7BEC2}" type="presParOf" srcId="{C65099C7-A15F-2A41-BCED-D06295C408A1}" destId="{F519D0B9-D6EA-0140-B4C5-FB3AEFC58744}" srcOrd="9" destOrd="0" presId="urn:microsoft.com/office/officeart/2008/layout/LinedList"/>
    <dgm:cxn modelId="{4D138EE3-3A2E-44BD-96B6-24C2B68CBC25}" type="presParOf" srcId="{F519D0B9-D6EA-0140-B4C5-FB3AEFC58744}" destId="{928FA8D3-C649-074C-816F-3F48F0E1F5CA}" srcOrd="0" destOrd="0" presId="urn:microsoft.com/office/officeart/2008/layout/LinedList"/>
    <dgm:cxn modelId="{C78AC8C1-123A-4664-ADF6-D9F4D730B121}" type="presParOf" srcId="{F519D0B9-D6EA-0140-B4C5-FB3AEFC58744}" destId="{0838D07A-4C3D-2343-9C0F-FA35E989B984}" srcOrd="1" destOrd="0" presId="urn:microsoft.com/office/officeart/2008/layout/LinedList"/>
    <dgm:cxn modelId="{7DE3E6F8-6D43-4E4B-BC82-001151A24B18}" type="presParOf" srcId="{C65099C7-A15F-2A41-BCED-D06295C408A1}" destId="{6E016671-461D-9F4A-B0F7-832C31C45BE0}" srcOrd="10" destOrd="0" presId="urn:microsoft.com/office/officeart/2008/layout/LinedList"/>
    <dgm:cxn modelId="{ED812643-36D7-4E7B-BA99-2EEACC41A74C}" type="presParOf" srcId="{C65099C7-A15F-2A41-BCED-D06295C408A1}" destId="{3B61A3E4-D487-7440-B644-57DB6F8BD985}" srcOrd="11" destOrd="0" presId="urn:microsoft.com/office/officeart/2008/layout/LinedList"/>
    <dgm:cxn modelId="{6CDDDD04-0C09-4DA0-B56D-62D092F22295}" type="presParOf" srcId="{3B61A3E4-D487-7440-B644-57DB6F8BD985}" destId="{8E6E6782-83DC-514B-99EF-F0A6BFBD538A}" srcOrd="0" destOrd="0" presId="urn:microsoft.com/office/officeart/2008/layout/LinedList"/>
    <dgm:cxn modelId="{C4F2640F-C18E-4A14-8B7C-608500223F42}" type="presParOf" srcId="{3B61A3E4-D487-7440-B644-57DB6F8BD985}" destId="{7762CCDF-2E6C-CC4C-8042-1C5E4719469A}" srcOrd="1" destOrd="0" presId="urn:microsoft.com/office/officeart/2008/layout/LinedList"/>
    <dgm:cxn modelId="{D40CB0B5-45E2-4D7A-BBF2-C2F9E73D99E6}" type="presParOf" srcId="{C65099C7-A15F-2A41-BCED-D06295C408A1}" destId="{2D61B75A-4C81-584D-B8B8-35EDFF2ECD5E}" srcOrd="12" destOrd="0" presId="urn:microsoft.com/office/officeart/2008/layout/LinedList"/>
    <dgm:cxn modelId="{C9B985E8-4165-487C-9ECE-438A6369A53D}" type="presParOf" srcId="{C65099C7-A15F-2A41-BCED-D06295C408A1}" destId="{2ECCDFFF-8E70-BE47-964E-A651E26DCC22}" srcOrd="13" destOrd="0" presId="urn:microsoft.com/office/officeart/2008/layout/LinedList"/>
    <dgm:cxn modelId="{F741C2FE-A141-4EF1-99F1-B17A30C7C20C}" type="presParOf" srcId="{2ECCDFFF-8E70-BE47-964E-A651E26DCC22}" destId="{E7330CAF-52DD-BB43-8980-56B35359B0DB}" srcOrd="0" destOrd="0" presId="urn:microsoft.com/office/officeart/2008/layout/LinedList"/>
    <dgm:cxn modelId="{045B02E7-9C8F-4691-991C-236DDCA65186}" type="presParOf" srcId="{2ECCDFFF-8E70-BE47-964E-A651E26DCC22}" destId="{33E0B86C-34EB-554F-9827-424BE2861F41}" srcOrd="1" destOrd="0" presId="urn:microsoft.com/office/officeart/2008/layout/LinedList"/>
    <dgm:cxn modelId="{5DDB7183-6A38-493A-BE81-DB51FF262C67}" type="presParOf" srcId="{C65099C7-A15F-2A41-BCED-D06295C408A1}" destId="{A071A2F2-5D9C-F04D-B6F8-D8EB7218FF48}" srcOrd="14" destOrd="0" presId="urn:microsoft.com/office/officeart/2008/layout/LinedList"/>
    <dgm:cxn modelId="{03C3BFED-F3EA-49E6-AE2E-90C3E0F9EA3B}" type="presParOf" srcId="{C65099C7-A15F-2A41-BCED-D06295C408A1}" destId="{7BFDAF90-A4DF-3944-AC16-5C725F037332}" srcOrd="15" destOrd="0" presId="urn:microsoft.com/office/officeart/2008/layout/LinedList"/>
    <dgm:cxn modelId="{275EE8B1-6940-4745-9B2F-2A55D4CD5D96}" type="presParOf" srcId="{7BFDAF90-A4DF-3944-AC16-5C725F037332}" destId="{6510E87D-AECA-C54D-9A78-A5E6180B8473}" srcOrd="0" destOrd="0" presId="urn:microsoft.com/office/officeart/2008/layout/LinedList"/>
    <dgm:cxn modelId="{D8E37A31-51C5-4D3E-96C8-EAC0DA70643D}" type="presParOf" srcId="{7BFDAF90-A4DF-3944-AC16-5C725F037332}" destId="{3ABA6E7E-70C3-F548-BF5D-44D982BD6C06}" srcOrd="1" destOrd="0" presId="urn:microsoft.com/office/officeart/2008/layout/LinedList"/>
    <dgm:cxn modelId="{CA02436F-2A6D-4BEF-8A3A-D1C0EF794488}" type="presParOf" srcId="{C65099C7-A15F-2A41-BCED-D06295C408A1}" destId="{3451B7F5-D66F-0643-8241-DA9174CF6293}" srcOrd="16" destOrd="0" presId="urn:microsoft.com/office/officeart/2008/layout/LinedList"/>
    <dgm:cxn modelId="{855139B0-E256-4105-ABE6-4C45A907C9B4}" type="presParOf" srcId="{C65099C7-A15F-2A41-BCED-D06295C408A1}" destId="{52A81A6D-F218-E04B-9396-1124F89827E3}" srcOrd="17" destOrd="0" presId="urn:microsoft.com/office/officeart/2008/layout/LinedList"/>
    <dgm:cxn modelId="{F675E2E1-8758-47DB-94CB-17C80633EB3C}" type="presParOf" srcId="{52A81A6D-F218-E04B-9396-1124F89827E3}" destId="{8AD57777-A1C3-5A45-9D23-0EC2CF99A746}" srcOrd="0" destOrd="0" presId="urn:microsoft.com/office/officeart/2008/layout/LinedList"/>
    <dgm:cxn modelId="{AF76CE25-84F5-4CAD-AF67-A59472D3B763}" type="presParOf" srcId="{52A81A6D-F218-E04B-9396-1124F89827E3}" destId="{CEDB94B3-DDD9-7C40-A1D3-BB6B46762416}" srcOrd="1" destOrd="0" presId="urn:microsoft.com/office/officeart/2008/layout/LinedList"/>
    <dgm:cxn modelId="{E0D5E6E3-362E-4393-BD2E-4555735FC174}" type="presParOf" srcId="{C65099C7-A15F-2A41-BCED-D06295C408A1}" destId="{43F901E2-7C52-B046-A777-90A439E773A2}" srcOrd="18" destOrd="0" presId="urn:microsoft.com/office/officeart/2008/layout/LinedList"/>
    <dgm:cxn modelId="{D4949E1C-C178-4CBC-BA6E-C3AD93E6EA9F}" type="presParOf" srcId="{C65099C7-A15F-2A41-BCED-D06295C408A1}" destId="{D5A72FEB-9731-864A-B9A8-BBC898B1DF3F}" srcOrd="19" destOrd="0" presId="urn:microsoft.com/office/officeart/2008/layout/LinedList"/>
    <dgm:cxn modelId="{4963DA64-BBF4-448D-B016-BA6056BE3AE0}" type="presParOf" srcId="{D5A72FEB-9731-864A-B9A8-BBC898B1DF3F}" destId="{4ACC1B85-1555-5A4F-83BC-09F9A53B2D5F}" srcOrd="0" destOrd="0" presId="urn:microsoft.com/office/officeart/2008/layout/LinedList"/>
    <dgm:cxn modelId="{4A4E9D08-B4A7-47D0-B853-168A4A6CCAB1}" type="presParOf" srcId="{D5A72FEB-9731-864A-B9A8-BBC898B1DF3F}" destId="{8F850042-24C9-6947-BFFF-B227E4D40F89}" srcOrd="1" destOrd="0" presId="urn:microsoft.com/office/officeart/2008/layout/LinedList"/>
    <dgm:cxn modelId="{026987A1-842B-40C7-9994-35535C425FA6}" type="presParOf" srcId="{C65099C7-A15F-2A41-BCED-D06295C408A1}" destId="{F4818C55-0FBF-6E48-B03D-9A4BD82477C3}" srcOrd="20" destOrd="0" presId="urn:microsoft.com/office/officeart/2008/layout/LinedList"/>
    <dgm:cxn modelId="{39CAE156-6F79-4C2C-B79F-A82EAC0F19E7}" type="presParOf" srcId="{C65099C7-A15F-2A41-BCED-D06295C408A1}" destId="{65AD4352-2F2E-7549-800F-10AC4D0639A4}" srcOrd="21" destOrd="0" presId="urn:microsoft.com/office/officeart/2008/layout/LinedList"/>
    <dgm:cxn modelId="{8128D4CB-A968-487F-8E6F-B1F834B70FE9}" type="presParOf" srcId="{65AD4352-2F2E-7549-800F-10AC4D0639A4}" destId="{ACD25B15-3AD7-5E4D-9F56-8BB80E6E45A1}" srcOrd="0" destOrd="0" presId="urn:microsoft.com/office/officeart/2008/layout/LinedList"/>
    <dgm:cxn modelId="{FB66DA52-9E32-422F-8C76-9F97450357F8}" type="presParOf" srcId="{65AD4352-2F2E-7549-800F-10AC4D0639A4}" destId="{E04C3749-B1E9-7B4E-BDAD-70A5D91E1D6E}"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C29BDC4-4F37-4140-BA47-E5D1C75E0495}"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DCD6C642-1006-45FD-AFAE-03A08BC7687F}">
      <dgm:prSet custT="1"/>
      <dgm:spPr/>
      <dgm:t>
        <a:bodyPr/>
        <a:lstStyle/>
        <a:p>
          <a:pPr>
            <a:lnSpc>
              <a:spcPct val="100000"/>
            </a:lnSpc>
          </a:pPr>
          <a:r>
            <a:rPr lang="en-US" sz="2000"/>
            <a:t>Every node is always active.</a:t>
          </a:r>
        </a:p>
      </dgm:t>
    </dgm:pt>
    <dgm:pt modelId="{23D8A0AB-2DCA-42DB-8D69-06F55F54368E}" type="parTrans" cxnId="{855E59B0-1572-4F04-9A25-5D785B61A8FA}">
      <dgm:prSet/>
      <dgm:spPr/>
      <dgm:t>
        <a:bodyPr/>
        <a:lstStyle/>
        <a:p>
          <a:endParaRPr lang="en-US"/>
        </a:p>
      </dgm:t>
    </dgm:pt>
    <dgm:pt modelId="{982EA9AA-C153-40FC-86BE-79B62BCF0EEF}" type="sibTrans" cxnId="{855E59B0-1572-4F04-9A25-5D785B61A8FA}">
      <dgm:prSet/>
      <dgm:spPr/>
      <dgm:t>
        <a:bodyPr/>
        <a:lstStyle/>
        <a:p>
          <a:endParaRPr lang="en-US"/>
        </a:p>
      </dgm:t>
    </dgm:pt>
    <dgm:pt modelId="{88DA6520-1876-4D2F-89AA-0FCAC7273B17}">
      <dgm:prSet custT="1"/>
      <dgm:spPr/>
      <dgm:t>
        <a:bodyPr/>
        <a:lstStyle/>
        <a:p>
          <a:pPr>
            <a:lnSpc>
              <a:spcPct val="100000"/>
            </a:lnSpc>
          </a:pPr>
          <a:r>
            <a:rPr lang="en-US" sz="2000"/>
            <a:t>Nodes are not malicious. </a:t>
          </a:r>
        </a:p>
      </dgm:t>
    </dgm:pt>
    <dgm:pt modelId="{6A1218AE-5417-490F-94B9-05C567499333}" type="parTrans" cxnId="{166E15BF-BB8C-4DA5-912D-978CC89BEF79}">
      <dgm:prSet/>
      <dgm:spPr/>
      <dgm:t>
        <a:bodyPr/>
        <a:lstStyle/>
        <a:p>
          <a:endParaRPr lang="en-US"/>
        </a:p>
      </dgm:t>
    </dgm:pt>
    <dgm:pt modelId="{1E76FC69-2C60-4E1C-9876-5F5953EE338C}" type="sibTrans" cxnId="{166E15BF-BB8C-4DA5-912D-978CC89BEF79}">
      <dgm:prSet/>
      <dgm:spPr/>
      <dgm:t>
        <a:bodyPr/>
        <a:lstStyle/>
        <a:p>
          <a:endParaRPr lang="en-US"/>
        </a:p>
      </dgm:t>
    </dgm:pt>
    <dgm:pt modelId="{F2CF572D-AFFC-4B70-A405-C868C9734C57}">
      <dgm:prSet custT="1"/>
      <dgm:spPr/>
      <dgm:t>
        <a:bodyPr/>
        <a:lstStyle/>
        <a:p>
          <a:pPr>
            <a:lnSpc>
              <a:spcPct val="100000"/>
            </a:lnSpc>
          </a:pPr>
          <a:r>
            <a:rPr lang="en-US" sz="2000"/>
            <a:t>Maximum file size is smaller than the space available by the node with the smallest storage</a:t>
          </a:r>
        </a:p>
      </dgm:t>
    </dgm:pt>
    <dgm:pt modelId="{83C18AB5-B64B-4F2E-AC2B-7C7243302D75}" type="parTrans" cxnId="{76D74A4D-0A95-4541-B2CB-0C440356283F}">
      <dgm:prSet/>
      <dgm:spPr/>
      <dgm:t>
        <a:bodyPr/>
        <a:lstStyle/>
        <a:p>
          <a:endParaRPr lang="en-US"/>
        </a:p>
      </dgm:t>
    </dgm:pt>
    <dgm:pt modelId="{F2E43DFC-6450-456F-BEC6-0AB0D87B9BEB}" type="sibTrans" cxnId="{76D74A4D-0A95-4541-B2CB-0C440356283F}">
      <dgm:prSet/>
      <dgm:spPr/>
      <dgm:t>
        <a:bodyPr/>
        <a:lstStyle/>
        <a:p>
          <a:endParaRPr lang="en-US"/>
        </a:p>
      </dgm:t>
    </dgm:pt>
    <dgm:pt modelId="{E406F795-74BE-41B6-837D-8EA2CC11BDDE}" type="pres">
      <dgm:prSet presAssocID="{2C29BDC4-4F37-4140-BA47-E5D1C75E0495}" presName="root" presStyleCnt="0">
        <dgm:presLayoutVars>
          <dgm:dir/>
          <dgm:resizeHandles val="exact"/>
        </dgm:presLayoutVars>
      </dgm:prSet>
      <dgm:spPr/>
    </dgm:pt>
    <dgm:pt modelId="{4B23F594-6FBC-4629-B3A0-533D8085A0F3}" type="pres">
      <dgm:prSet presAssocID="{DCD6C642-1006-45FD-AFAE-03A08BC7687F}" presName="compNode" presStyleCnt="0"/>
      <dgm:spPr/>
    </dgm:pt>
    <dgm:pt modelId="{D24D771E-C32A-4004-8D1F-C35FACF828FE}" type="pres">
      <dgm:prSet presAssocID="{DCD6C642-1006-45FD-AFAE-03A08BC7687F}" presName="bgRect" presStyleLbl="bgShp" presStyleIdx="0" presStyleCnt="3"/>
      <dgm:spPr/>
    </dgm:pt>
    <dgm:pt modelId="{D178B29D-C392-4F77-B9D1-886C9AEACA20}" type="pres">
      <dgm:prSet presAssocID="{DCD6C642-1006-45FD-AFAE-03A08BC7687F}"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Wireless router"/>
        </a:ext>
      </dgm:extLst>
    </dgm:pt>
    <dgm:pt modelId="{CC760533-C078-4B98-9CB7-D3C341348746}" type="pres">
      <dgm:prSet presAssocID="{DCD6C642-1006-45FD-AFAE-03A08BC7687F}" presName="spaceRect" presStyleCnt="0"/>
      <dgm:spPr/>
    </dgm:pt>
    <dgm:pt modelId="{CF218A2C-9B09-447B-8CCF-CAFBBC6878A0}" type="pres">
      <dgm:prSet presAssocID="{DCD6C642-1006-45FD-AFAE-03A08BC7687F}" presName="parTx" presStyleLbl="revTx" presStyleIdx="0" presStyleCnt="3">
        <dgm:presLayoutVars>
          <dgm:chMax val="0"/>
          <dgm:chPref val="0"/>
        </dgm:presLayoutVars>
      </dgm:prSet>
      <dgm:spPr/>
    </dgm:pt>
    <dgm:pt modelId="{41DF35B8-B18E-4139-B8E7-9351A007E155}" type="pres">
      <dgm:prSet presAssocID="{982EA9AA-C153-40FC-86BE-79B62BCF0EEF}" presName="sibTrans" presStyleCnt="0"/>
      <dgm:spPr/>
    </dgm:pt>
    <dgm:pt modelId="{0C4459A6-744A-4CDF-923A-888E5AB654E7}" type="pres">
      <dgm:prSet presAssocID="{88DA6520-1876-4D2F-89AA-0FCAC7273B17}" presName="compNode" presStyleCnt="0"/>
      <dgm:spPr/>
    </dgm:pt>
    <dgm:pt modelId="{8469AD45-8260-43E5-907A-4A32252AE967}" type="pres">
      <dgm:prSet presAssocID="{88DA6520-1876-4D2F-89AA-0FCAC7273B17}" presName="bgRect" presStyleLbl="bgShp" presStyleIdx="1" presStyleCnt="3"/>
      <dgm:spPr/>
    </dgm:pt>
    <dgm:pt modelId="{26E1BDE6-62D1-4DA1-9E03-DD154E3E93E6}" type="pres">
      <dgm:prSet presAssocID="{88DA6520-1876-4D2F-89AA-0FCAC7273B17}"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isconnected"/>
        </a:ext>
      </dgm:extLst>
    </dgm:pt>
    <dgm:pt modelId="{7162D657-F945-40D6-9B86-5C5B2C7FCFB0}" type="pres">
      <dgm:prSet presAssocID="{88DA6520-1876-4D2F-89AA-0FCAC7273B17}" presName="spaceRect" presStyleCnt="0"/>
      <dgm:spPr/>
    </dgm:pt>
    <dgm:pt modelId="{52AAD190-2714-4B44-8B25-3F5466F8DCE8}" type="pres">
      <dgm:prSet presAssocID="{88DA6520-1876-4D2F-89AA-0FCAC7273B17}" presName="parTx" presStyleLbl="revTx" presStyleIdx="1" presStyleCnt="3">
        <dgm:presLayoutVars>
          <dgm:chMax val="0"/>
          <dgm:chPref val="0"/>
        </dgm:presLayoutVars>
      </dgm:prSet>
      <dgm:spPr/>
    </dgm:pt>
    <dgm:pt modelId="{7C9F2E78-2129-4AA9-9DAF-7E5FB64120EF}" type="pres">
      <dgm:prSet presAssocID="{1E76FC69-2C60-4E1C-9876-5F5953EE338C}" presName="sibTrans" presStyleCnt="0"/>
      <dgm:spPr/>
    </dgm:pt>
    <dgm:pt modelId="{D54F921D-D041-416F-BE4E-E2948CDEF9B5}" type="pres">
      <dgm:prSet presAssocID="{F2CF572D-AFFC-4B70-A405-C868C9734C57}" presName="compNode" presStyleCnt="0"/>
      <dgm:spPr/>
    </dgm:pt>
    <dgm:pt modelId="{EA65FD42-E55C-4524-B9D1-C05439174A61}" type="pres">
      <dgm:prSet presAssocID="{F2CF572D-AFFC-4B70-A405-C868C9734C57}" presName="bgRect" presStyleLbl="bgShp" presStyleIdx="2" presStyleCnt="3"/>
      <dgm:spPr/>
    </dgm:pt>
    <dgm:pt modelId="{7BAA3073-5445-492A-9360-9F8F760AAA62}" type="pres">
      <dgm:prSet presAssocID="{F2CF572D-AFFC-4B70-A405-C868C9734C57}"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Filter"/>
        </a:ext>
      </dgm:extLst>
    </dgm:pt>
    <dgm:pt modelId="{6FA0DA77-2D0D-4221-97DA-839E434CB3F0}" type="pres">
      <dgm:prSet presAssocID="{F2CF572D-AFFC-4B70-A405-C868C9734C57}" presName="spaceRect" presStyleCnt="0"/>
      <dgm:spPr/>
    </dgm:pt>
    <dgm:pt modelId="{626B045A-4A57-49F9-9E81-1841BB88F437}" type="pres">
      <dgm:prSet presAssocID="{F2CF572D-AFFC-4B70-A405-C868C9734C57}" presName="parTx" presStyleLbl="revTx" presStyleIdx="2" presStyleCnt="3">
        <dgm:presLayoutVars>
          <dgm:chMax val="0"/>
          <dgm:chPref val="0"/>
        </dgm:presLayoutVars>
      </dgm:prSet>
      <dgm:spPr/>
    </dgm:pt>
  </dgm:ptLst>
  <dgm:cxnLst>
    <dgm:cxn modelId="{85445D63-C6D7-FF4E-9BD1-CDD5D0141996}" type="presOf" srcId="{2C29BDC4-4F37-4140-BA47-E5D1C75E0495}" destId="{E406F795-74BE-41B6-837D-8EA2CC11BDDE}" srcOrd="0" destOrd="0" presId="urn:microsoft.com/office/officeart/2018/2/layout/IconVerticalSolidList"/>
    <dgm:cxn modelId="{76D74A4D-0A95-4541-B2CB-0C440356283F}" srcId="{2C29BDC4-4F37-4140-BA47-E5D1C75E0495}" destId="{F2CF572D-AFFC-4B70-A405-C868C9734C57}" srcOrd="2" destOrd="0" parTransId="{83C18AB5-B64B-4F2E-AC2B-7C7243302D75}" sibTransId="{F2E43DFC-6450-456F-BEC6-0AB0D87B9BEB}"/>
    <dgm:cxn modelId="{C6F7D26E-3A6A-2646-8C7F-874C5BD1FA0B}" type="presOf" srcId="{DCD6C642-1006-45FD-AFAE-03A08BC7687F}" destId="{CF218A2C-9B09-447B-8CCF-CAFBBC6878A0}" srcOrd="0" destOrd="0" presId="urn:microsoft.com/office/officeart/2018/2/layout/IconVerticalSolidList"/>
    <dgm:cxn modelId="{DB3131A9-BF5C-F648-BFEC-4F0772639471}" type="presOf" srcId="{88DA6520-1876-4D2F-89AA-0FCAC7273B17}" destId="{52AAD190-2714-4B44-8B25-3F5466F8DCE8}" srcOrd="0" destOrd="0" presId="urn:microsoft.com/office/officeart/2018/2/layout/IconVerticalSolidList"/>
    <dgm:cxn modelId="{855E59B0-1572-4F04-9A25-5D785B61A8FA}" srcId="{2C29BDC4-4F37-4140-BA47-E5D1C75E0495}" destId="{DCD6C642-1006-45FD-AFAE-03A08BC7687F}" srcOrd="0" destOrd="0" parTransId="{23D8A0AB-2DCA-42DB-8D69-06F55F54368E}" sibTransId="{982EA9AA-C153-40FC-86BE-79B62BCF0EEF}"/>
    <dgm:cxn modelId="{166E15BF-BB8C-4DA5-912D-978CC89BEF79}" srcId="{2C29BDC4-4F37-4140-BA47-E5D1C75E0495}" destId="{88DA6520-1876-4D2F-89AA-0FCAC7273B17}" srcOrd="1" destOrd="0" parTransId="{6A1218AE-5417-490F-94B9-05C567499333}" sibTransId="{1E76FC69-2C60-4E1C-9876-5F5953EE338C}"/>
    <dgm:cxn modelId="{744256C1-C5E8-1B49-A0F1-DF1FD2FF2C44}" type="presOf" srcId="{F2CF572D-AFFC-4B70-A405-C868C9734C57}" destId="{626B045A-4A57-49F9-9E81-1841BB88F437}" srcOrd="0" destOrd="0" presId="urn:microsoft.com/office/officeart/2018/2/layout/IconVerticalSolidList"/>
    <dgm:cxn modelId="{885479A2-E384-3146-8BD2-AA2AADC1DBB1}" type="presParOf" srcId="{E406F795-74BE-41B6-837D-8EA2CC11BDDE}" destId="{4B23F594-6FBC-4629-B3A0-533D8085A0F3}" srcOrd="0" destOrd="0" presId="urn:microsoft.com/office/officeart/2018/2/layout/IconVerticalSolidList"/>
    <dgm:cxn modelId="{896B7BF4-43E1-9E42-80CB-A48016E761A3}" type="presParOf" srcId="{4B23F594-6FBC-4629-B3A0-533D8085A0F3}" destId="{D24D771E-C32A-4004-8D1F-C35FACF828FE}" srcOrd="0" destOrd="0" presId="urn:microsoft.com/office/officeart/2018/2/layout/IconVerticalSolidList"/>
    <dgm:cxn modelId="{E4495DB6-540D-D247-8D37-A32A0017CC85}" type="presParOf" srcId="{4B23F594-6FBC-4629-B3A0-533D8085A0F3}" destId="{D178B29D-C392-4F77-B9D1-886C9AEACA20}" srcOrd="1" destOrd="0" presId="urn:microsoft.com/office/officeart/2018/2/layout/IconVerticalSolidList"/>
    <dgm:cxn modelId="{9EC6EB79-CFEA-9444-A007-2104C7060EFA}" type="presParOf" srcId="{4B23F594-6FBC-4629-B3A0-533D8085A0F3}" destId="{CC760533-C078-4B98-9CB7-D3C341348746}" srcOrd="2" destOrd="0" presId="urn:microsoft.com/office/officeart/2018/2/layout/IconVerticalSolidList"/>
    <dgm:cxn modelId="{2DAFCA66-96F8-8440-8F82-E28427B4AB02}" type="presParOf" srcId="{4B23F594-6FBC-4629-B3A0-533D8085A0F3}" destId="{CF218A2C-9B09-447B-8CCF-CAFBBC6878A0}" srcOrd="3" destOrd="0" presId="urn:microsoft.com/office/officeart/2018/2/layout/IconVerticalSolidList"/>
    <dgm:cxn modelId="{8C2FB290-26AD-2242-894E-57243061EA4E}" type="presParOf" srcId="{E406F795-74BE-41B6-837D-8EA2CC11BDDE}" destId="{41DF35B8-B18E-4139-B8E7-9351A007E155}" srcOrd="1" destOrd="0" presId="urn:microsoft.com/office/officeart/2018/2/layout/IconVerticalSolidList"/>
    <dgm:cxn modelId="{9CFEC9A0-7442-DB4C-B729-84BA00055F57}" type="presParOf" srcId="{E406F795-74BE-41B6-837D-8EA2CC11BDDE}" destId="{0C4459A6-744A-4CDF-923A-888E5AB654E7}" srcOrd="2" destOrd="0" presId="urn:microsoft.com/office/officeart/2018/2/layout/IconVerticalSolidList"/>
    <dgm:cxn modelId="{3F7AA1A1-C9A0-C442-B73F-3BEA70C45701}" type="presParOf" srcId="{0C4459A6-744A-4CDF-923A-888E5AB654E7}" destId="{8469AD45-8260-43E5-907A-4A32252AE967}" srcOrd="0" destOrd="0" presId="urn:microsoft.com/office/officeart/2018/2/layout/IconVerticalSolidList"/>
    <dgm:cxn modelId="{03CB1785-BB57-894D-B6A9-FDB29A13E5C1}" type="presParOf" srcId="{0C4459A6-744A-4CDF-923A-888E5AB654E7}" destId="{26E1BDE6-62D1-4DA1-9E03-DD154E3E93E6}" srcOrd="1" destOrd="0" presId="urn:microsoft.com/office/officeart/2018/2/layout/IconVerticalSolidList"/>
    <dgm:cxn modelId="{8D433908-B397-F748-B468-9D353D144542}" type="presParOf" srcId="{0C4459A6-744A-4CDF-923A-888E5AB654E7}" destId="{7162D657-F945-40D6-9B86-5C5B2C7FCFB0}" srcOrd="2" destOrd="0" presId="urn:microsoft.com/office/officeart/2018/2/layout/IconVerticalSolidList"/>
    <dgm:cxn modelId="{ABB54562-9A58-C444-9724-E145501D4A16}" type="presParOf" srcId="{0C4459A6-744A-4CDF-923A-888E5AB654E7}" destId="{52AAD190-2714-4B44-8B25-3F5466F8DCE8}" srcOrd="3" destOrd="0" presId="urn:microsoft.com/office/officeart/2018/2/layout/IconVerticalSolidList"/>
    <dgm:cxn modelId="{64DF0A49-6135-6844-8249-B48794264D13}" type="presParOf" srcId="{E406F795-74BE-41B6-837D-8EA2CC11BDDE}" destId="{7C9F2E78-2129-4AA9-9DAF-7E5FB64120EF}" srcOrd="3" destOrd="0" presId="urn:microsoft.com/office/officeart/2018/2/layout/IconVerticalSolidList"/>
    <dgm:cxn modelId="{61302357-C587-494C-BFA9-4C860A10B0CB}" type="presParOf" srcId="{E406F795-74BE-41B6-837D-8EA2CC11BDDE}" destId="{D54F921D-D041-416F-BE4E-E2948CDEF9B5}" srcOrd="4" destOrd="0" presId="urn:microsoft.com/office/officeart/2018/2/layout/IconVerticalSolidList"/>
    <dgm:cxn modelId="{EC7BB012-F187-5149-B471-5B02A1B63CFB}" type="presParOf" srcId="{D54F921D-D041-416F-BE4E-E2948CDEF9B5}" destId="{EA65FD42-E55C-4524-B9D1-C05439174A61}" srcOrd="0" destOrd="0" presId="urn:microsoft.com/office/officeart/2018/2/layout/IconVerticalSolidList"/>
    <dgm:cxn modelId="{331CAB79-D458-9B4E-8C7A-929D32609ACE}" type="presParOf" srcId="{D54F921D-D041-416F-BE4E-E2948CDEF9B5}" destId="{7BAA3073-5445-492A-9360-9F8F760AAA62}" srcOrd="1" destOrd="0" presId="urn:microsoft.com/office/officeart/2018/2/layout/IconVerticalSolidList"/>
    <dgm:cxn modelId="{75BBE3EF-3653-0F4D-9CBE-5F7B417BAD33}" type="presParOf" srcId="{D54F921D-D041-416F-BE4E-E2948CDEF9B5}" destId="{6FA0DA77-2D0D-4221-97DA-839E434CB3F0}" srcOrd="2" destOrd="0" presId="urn:microsoft.com/office/officeart/2018/2/layout/IconVerticalSolidList"/>
    <dgm:cxn modelId="{B5639522-BE97-AC45-87E8-7879A890834F}" type="presParOf" srcId="{D54F921D-D041-416F-BE4E-E2948CDEF9B5}" destId="{626B045A-4A57-49F9-9E81-1841BB88F437}"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3F28BBD-161E-48AA-AE1D-13C58F7FAE4A}" type="doc">
      <dgm:prSet loTypeId="urn:microsoft.com/office/officeart/2008/layout/LinedList" loCatId="list" qsTypeId="urn:microsoft.com/office/officeart/2005/8/quickstyle/simple1" qsCatId="simple" csTypeId="urn:microsoft.com/office/officeart/2005/8/colors/colorful2" csCatId="colorful" phldr="1"/>
      <dgm:spPr/>
      <dgm:t>
        <a:bodyPr/>
        <a:lstStyle/>
        <a:p>
          <a:endParaRPr lang="en-US"/>
        </a:p>
      </dgm:t>
    </dgm:pt>
    <dgm:pt modelId="{83470E4A-C7D9-4D5C-BA66-7758ABF5316E}">
      <dgm:prSet/>
      <dgm:spPr/>
      <dgm:t>
        <a:bodyPr/>
        <a:lstStyle/>
        <a:p>
          <a:pPr>
            <a:defRPr cap="all"/>
          </a:pPr>
          <a:r>
            <a:rPr lang="en-US">
              <a:latin typeface="American Typewriter" panose="02090604020004020304" pitchFamily="18" charset="77"/>
            </a:rPr>
            <a:t>Sharding</a:t>
          </a:r>
        </a:p>
      </dgm:t>
    </dgm:pt>
    <dgm:pt modelId="{426BBA34-27A4-4C30-90FB-2A8B76CDDD3D}" type="parTrans" cxnId="{4CC18298-B90E-4CB8-9AB9-0CFB23066FDA}">
      <dgm:prSet/>
      <dgm:spPr/>
      <dgm:t>
        <a:bodyPr/>
        <a:lstStyle/>
        <a:p>
          <a:endParaRPr lang="en-US"/>
        </a:p>
      </dgm:t>
    </dgm:pt>
    <dgm:pt modelId="{05D122AD-0BF2-4088-8891-D3B20A7A97CE}" type="sibTrans" cxnId="{4CC18298-B90E-4CB8-9AB9-0CFB23066FDA}">
      <dgm:prSet/>
      <dgm:spPr/>
      <dgm:t>
        <a:bodyPr/>
        <a:lstStyle/>
        <a:p>
          <a:endParaRPr lang="en-US"/>
        </a:p>
      </dgm:t>
    </dgm:pt>
    <dgm:pt modelId="{5DD2F2AA-1E41-42F6-A373-BD8BAE8342E6}">
      <dgm:prSet/>
      <dgm:spPr/>
      <dgm:t>
        <a:bodyPr/>
        <a:lstStyle/>
        <a:p>
          <a:pPr>
            <a:defRPr cap="all"/>
          </a:pPr>
          <a:r>
            <a:rPr lang="en-US">
              <a:latin typeface="American Typewriter" panose="02090604020004020304" pitchFamily="18" charset="77"/>
            </a:rPr>
            <a:t>Ledgers</a:t>
          </a:r>
        </a:p>
      </dgm:t>
    </dgm:pt>
    <dgm:pt modelId="{03A6A364-B7B3-45C2-92FA-26482AB53665}" type="parTrans" cxnId="{0853EE5B-ADA5-47CE-8E78-4A5E154D80BA}">
      <dgm:prSet/>
      <dgm:spPr/>
      <dgm:t>
        <a:bodyPr/>
        <a:lstStyle/>
        <a:p>
          <a:endParaRPr lang="en-US"/>
        </a:p>
      </dgm:t>
    </dgm:pt>
    <dgm:pt modelId="{BB1C7D1D-F969-42E9-9CDA-8FB0F982FA1D}" type="sibTrans" cxnId="{0853EE5B-ADA5-47CE-8E78-4A5E154D80BA}">
      <dgm:prSet/>
      <dgm:spPr/>
      <dgm:t>
        <a:bodyPr/>
        <a:lstStyle/>
        <a:p>
          <a:endParaRPr lang="en-US"/>
        </a:p>
      </dgm:t>
    </dgm:pt>
    <dgm:pt modelId="{5CFFE7E3-62B5-4359-8F52-D2C974B38024}">
      <dgm:prSet/>
      <dgm:spPr/>
      <dgm:t>
        <a:bodyPr/>
        <a:lstStyle/>
        <a:p>
          <a:pPr>
            <a:defRPr cap="all"/>
          </a:pPr>
          <a:r>
            <a:rPr lang="en-US">
              <a:latin typeface="American Typewriter" panose="02090604020004020304" pitchFamily="18" charset="77"/>
            </a:rPr>
            <a:t>Encryption and Decryption</a:t>
          </a:r>
        </a:p>
      </dgm:t>
    </dgm:pt>
    <dgm:pt modelId="{FC32EE22-AB56-46FD-AA60-DF0B07A2D09A}" type="parTrans" cxnId="{26145A92-C218-4ADA-932F-5128A7D51C9D}">
      <dgm:prSet/>
      <dgm:spPr/>
      <dgm:t>
        <a:bodyPr/>
        <a:lstStyle/>
        <a:p>
          <a:endParaRPr lang="en-US"/>
        </a:p>
      </dgm:t>
    </dgm:pt>
    <dgm:pt modelId="{511A104C-6EF8-443A-A10E-92A99983968B}" type="sibTrans" cxnId="{26145A92-C218-4ADA-932F-5128A7D51C9D}">
      <dgm:prSet/>
      <dgm:spPr/>
      <dgm:t>
        <a:bodyPr/>
        <a:lstStyle/>
        <a:p>
          <a:endParaRPr lang="en-US"/>
        </a:p>
      </dgm:t>
    </dgm:pt>
    <dgm:pt modelId="{4FFB9EF0-909B-4543-928C-1D99289DC326}">
      <dgm:prSet/>
      <dgm:spPr/>
      <dgm:t>
        <a:bodyPr/>
        <a:lstStyle/>
        <a:p>
          <a:pPr>
            <a:defRPr cap="all"/>
          </a:pPr>
          <a:r>
            <a:rPr lang="en-US">
              <a:latin typeface="American Typewriter" panose="02090604020004020304" pitchFamily="18" charset="77"/>
            </a:rPr>
            <a:t>Locking</a:t>
          </a:r>
        </a:p>
      </dgm:t>
    </dgm:pt>
    <dgm:pt modelId="{03F46A64-4597-428A-A632-10E22D8DB487}" type="parTrans" cxnId="{84D41407-F3FA-4087-842A-2496B65C4BCC}">
      <dgm:prSet/>
      <dgm:spPr/>
      <dgm:t>
        <a:bodyPr/>
        <a:lstStyle/>
        <a:p>
          <a:endParaRPr lang="en-US"/>
        </a:p>
      </dgm:t>
    </dgm:pt>
    <dgm:pt modelId="{3C8FC449-CEB3-48CF-AD65-47EA14E27DEA}" type="sibTrans" cxnId="{84D41407-F3FA-4087-842A-2496B65C4BCC}">
      <dgm:prSet/>
      <dgm:spPr/>
      <dgm:t>
        <a:bodyPr/>
        <a:lstStyle/>
        <a:p>
          <a:endParaRPr lang="en-US"/>
        </a:p>
      </dgm:t>
    </dgm:pt>
    <dgm:pt modelId="{FFE8D2E3-BF07-440A-A946-18CC91765EFF}">
      <dgm:prSet/>
      <dgm:spPr/>
      <dgm:t>
        <a:bodyPr/>
        <a:lstStyle/>
        <a:p>
          <a:pPr>
            <a:defRPr cap="all"/>
          </a:pPr>
          <a:r>
            <a:rPr lang="en-US">
              <a:latin typeface="American Typewriter" panose="02090604020004020304" pitchFamily="18" charset="77"/>
            </a:rPr>
            <a:t>Load balancing</a:t>
          </a:r>
        </a:p>
      </dgm:t>
    </dgm:pt>
    <dgm:pt modelId="{DDA68FEB-09AB-4EDA-A134-3201111D7D9C}" type="parTrans" cxnId="{43147E86-41D8-4FED-9E7B-D1FAC9171BCF}">
      <dgm:prSet/>
      <dgm:spPr/>
      <dgm:t>
        <a:bodyPr/>
        <a:lstStyle/>
        <a:p>
          <a:endParaRPr lang="en-US"/>
        </a:p>
      </dgm:t>
    </dgm:pt>
    <dgm:pt modelId="{C5CFF80F-8631-4830-A866-2F96FF8A1667}" type="sibTrans" cxnId="{43147E86-41D8-4FED-9E7B-D1FAC9171BCF}">
      <dgm:prSet/>
      <dgm:spPr/>
      <dgm:t>
        <a:bodyPr/>
        <a:lstStyle/>
        <a:p>
          <a:endParaRPr lang="en-US"/>
        </a:p>
      </dgm:t>
    </dgm:pt>
    <dgm:pt modelId="{2AEEBC52-6FBF-1040-BBBF-3A068DF5E3E3}">
      <dgm:prSet/>
      <dgm:spPr/>
      <dgm:t>
        <a:bodyPr/>
        <a:lstStyle/>
        <a:p>
          <a:pPr>
            <a:defRPr cap="all"/>
          </a:pPr>
          <a:r>
            <a:rPr lang="en-US">
              <a:latin typeface="American Typewriter" panose="02090604020004020304" pitchFamily="18" charset="77"/>
            </a:rPr>
            <a:t>Reads</a:t>
          </a:r>
        </a:p>
      </dgm:t>
    </dgm:pt>
    <dgm:pt modelId="{3C1084DE-6095-EC4E-892B-BABBFBC4F7E0}" type="parTrans" cxnId="{6531AB16-1EFA-1449-A0B6-D53DE45E2889}">
      <dgm:prSet/>
      <dgm:spPr/>
      <dgm:t>
        <a:bodyPr/>
        <a:lstStyle/>
        <a:p>
          <a:endParaRPr lang="en-US"/>
        </a:p>
      </dgm:t>
    </dgm:pt>
    <dgm:pt modelId="{D7635ECE-2FAC-C748-A470-DA65D81F5E3A}" type="sibTrans" cxnId="{6531AB16-1EFA-1449-A0B6-D53DE45E2889}">
      <dgm:prSet/>
      <dgm:spPr/>
      <dgm:t>
        <a:bodyPr/>
        <a:lstStyle/>
        <a:p>
          <a:endParaRPr lang="en-US"/>
        </a:p>
      </dgm:t>
    </dgm:pt>
    <dgm:pt modelId="{9B2B604A-C5C0-E349-AC7E-694BDEAE6F48}">
      <dgm:prSet/>
      <dgm:spPr/>
      <dgm:t>
        <a:bodyPr/>
        <a:lstStyle/>
        <a:p>
          <a:pPr>
            <a:defRPr cap="all"/>
          </a:pPr>
          <a:r>
            <a:rPr lang="en-US">
              <a:latin typeface="American Typewriter" panose="02090604020004020304" pitchFamily="18" charset="77"/>
            </a:rPr>
            <a:t>Writes</a:t>
          </a:r>
        </a:p>
      </dgm:t>
    </dgm:pt>
    <dgm:pt modelId="{760484BB-6AC0-0042-A6D1-689DA2210614}" type="parTrans" cxnId="{8BDEAAC4-18C7-4748-8F2A-D01A5BEEDA78}">
      <dgm:prSet/>
      <dgm:spPr/>
      <dgm:t>
        <a:bodyPr/>
        <a:lstStyle/>
        <a:p>
          <a:endParaRPr lang="en-US"/>
        </a:p>
      </dgm:t>
    </dgm:pt>
    <dgm:pt modelId="{AFDA76E7-29AA-9744-B8FF-9255E9B9AAD0}" type="sibTrans" cxnId="{8BDEAAC4-18C7-4748-8F2A-D01A5BEEDA78}">
      <dgm:prSet/>
      <dgm:spPr/>
      <dgm:t>
        <a:bodyPr/>
        <a:lstStyle/>
        <a:p>
          <a:endParaRPr lang="en-US"/>
        </a:p>
      </dgm:t>
    </dgm:pt>
    <dgm:pt modelId="{1EACCC7E-FC42-684F-9AF3-67A32D9B7300}">
      <dgm:prSet/>
      <dgm:spPr/>
      <dgm:t>
        <a:bodyPr/>
        <a:lstStyle/>
        <a:p>
          <a:pPr>
            <a:defRPr cap="all"/>
          </a:pPr>
          <a:r>
            <a:rPr lang="en-US">
              <a:latin typeface="American Typewriter" panose="02090604020004020304" pitchFamily="18" charset="77"/>
            </a:rPr>
            <a:t>Communication</a:t>
          </a:r>
        </a:p>
      </dgm:t>
    </dgm:pt>
    <dgm:pt modelId="{226AE465-C9DD-4148-95BC-77ED0317A3F1}" type="parTrans" cxnId="{1FC3AD2A-686F-D040-AC1A-ECE8FEB9F0DD}">
      <dgm:prSet/>
      <dgm:spPr/>
      <dgm:t>
        <a:bodyPr/>
        <a:lstStyle/>
        <a:p>
          <a:endParaRPr lang="en-US"/>
        </a:p>
      </dgm:t>
    </dgm:pt>
    <dgm:pt modelId="{459A9AA6-9DF6-B044-A335-9D4DAE7C49EB}" type="sibTrans" cxnId="{1FC3AD2A-686F-D040-AC1A-ECE8FEB9F0DD}">
      <dgm:prSet/>
      <dgm:spPr/>
      <dgm:t>
        <a:bodyPr/>
        <a:lstStyle/>
        <a:p>
          <a:endParaRPr lang="en-US"/>
        </a:p>
      </dgm:t>
    </dgm:pt>
    <dgm:pt modelId="{B85673FD-A7F6-9349-8377-1B6D5F4885B4}" type="pres">
      <dgm:prSet presAssocID="{93F28BBD-161E-48AA-AE1D-13C58F7FAE4A}" presName="vert0" presStyleCnt="0">
        <dgm:presLayoutVars>
          <dgm:dir/>
          <dgm:animOne val="branch"/>
          <dgm:animLvl val="lvl"/>
        </dgm:presLayoutVars>
      </dgm:prSet>
      <dgm:spPr/>
    </dgm:pt>
    <dgm:pt modelId="{62BAD85F-DEE8-BE42-BC8F-6F3B0F6B4FB8}" type="pres">
      <dgm:prSet presAssocID="{1EACCC7E-FC42-684F-9AF3-67A32D9B7300}" presName="thickLine" presStyleLbl="alignNode1" presStyleIdx="0" presStyleCnt="8"/>
      <dgm:spPr/>
    </dgm:pt>
    <dgm:pt modelId="{7F3B59B6-0736-B340-BDFC-8C0AF5EB4149}" type="pres">
      <dgm:prSet presAssocID="{1EACCC7E-FC42-684F-9AF3-67A32D9B7300}" presName="horz1" presStyleCnt="0"/>
      <dgm:spPr/>
    </dgm:pt>
    <dgm:pt modelId="{35C8ACDC-ACB1-D74A-802D-6603FCCACD75}" type="pres">
      <dgm:prSet presAssocID="{1EACCC7E-FC42-684F-9AF3-67A32D9B7300}" presName="tx1" presStyleLbl="revTx" presStyleIdx="0" presStyleCnt="8"/>
      <dgm:spPr/>
    </dgm:pt>
    <dgm:pt modelId="{04AF1FA2-DF1B-9441-87A2-41014A224366}" type="pres">
      <dgm:prSet presAssocID="{1EACCC7E-FC42-684F-9AF3-67A32D9B7300}" presName="vert1" presStyleCnt="0"/>
      <dgm:spPr/>
    </dgm:pt>
    <dgm:pt modelId="{2B7B5E49-BBB0-A648-A1A7-AA8E75BBAB17}" type="pres">
      <dgm:prSet presAssocID="{83470E4A-C7D9-4D5C-BA66-7758ABF5316E}" presName="thickLine" presStyleLbl="alignNode1" presStyleIdx="1" presStyleCnt="8"/>
      <dgm:spPr/>
    </dgm:pt>
    <dgm:pt modelId="{CB109923-F9D0-144E-82B3-34B3D854BBDF}" type="pres">
      <dgm:prSet presAssocID="{83470E4A-C7D9-4D5C-BA66-7758ABF5316E}" presName="horz1" presStyleCnt="0"/>
      <dgm:spPr/>
    </dgm:pt>
    <dgm:pt modelId="{6845DE28-B2F9-6242-BF89-085F9374C5AD}" type="pres">
      <dgm:prSet presAssocID="{83470E4A-C7D9-4D5C-BA66-7758ABF5316E}" presName="tx1" presStyleLbl="revTx" presStyleIdx="1" presStyleCnt="8"/>
      <dgm:spPr/>
    </dgm:pt>
    <dgm:pt modelId="{D15363DB-FC12-6641-A7E4-4C0CA855DB03}" type="pres">
      <dgm:prSet presAssocID="{83470E4A-C7D9-4D5C-BA66-7758ABF5316E}" presName="vert1" presStyleCnt="0"/>
      <dgm:spPr/>
    </dgm:pt>
    <dgm:pt modelId="{A04DF657-37C3-B74B-A16B-9B26887686ED}" type="pres">
      <dgm:prSet presAssocID="{5DD2F2AA-1E41-42F6-A373-BD8BAE8342E6}" presName="thickLine" presStyleLbl="alignNode1" presStyleIdx="2" presStyleCnt="8"/>
      <dgm:spPr/>
    </dgm:pt>
    <dgm:pt modelId="{8B1E902E-FDA5-314A-BC6E-C95A521AE053}" type="pres">
      <dgm:prSet presAssocID="{5DD2F2AA-1E41-42F6-A373-BD8BAE8342E6}" presName="horz1" presStyleCnt="0"/>
      <dgm:spPr/>
    </dgm:pt>
    <dgm:pt modelId="{1B1C0B5F-68F2-4849-8B11-F24B580ECAB5}" type="pres">
      <dgm:prSet presAssocID="{5DD2F2AA-1E41-42F6-A373-BD8BAE8342E6}" presName="tx1" presStyleLbl="revTx" presStyleIdx="2" presStyleCnt="8"/>
      <dgm:spPr/>
    </dgm:pt>
    <dgm:pt modelId="{F599E412-279C-5C4B-A67B-E12540E65BA3}" type="pres">
      <dgm:prSet presAssocID="{5DD2F2AA-1E41-42F6-A373-BD8BAE8342E6}" presName="vert1" presStyleCnt="0"/>
      <dgm:spPr/>
    </dgm:pt>
    <dgm:pt modelId="{DDCCA51F-BFE0-D34A-8399-6AF0AD122346}" type="pres">
      <dgm:prSet presAssocID="{4FFB9EF0-909B-4543-928C-1D99289DC326}" presName="thickLine" presStyleLbl="alignNode1" presStyleIdx="3" presStyleCnt="8"/>
      <dgm:spPr/>
    </dgm:pt>
    <dgm:pt modelId="{ED867556-BE0E-D047-918C-2311FD18774D}" type="pres">
      <dgm:prSet presAssocID="{4FFB9EF0-909B-4543-928C-1D99289DC326}" presName="horz1" presStyleCnt="0"/>
      <dgm:spPr/>
    </dgm:pt>
    <dgm:pt modelId="{2DB5B8F3-C9ED-C440-9F51-03A6743E03DC}" type="pres">
      <dgm:prSet presAssocID="{4FFB9EF0-909B-4543-928C-1D99289DC326}" presName="tx1" presStyleLbl="revTx" presStyleIdx="3" presStyleCnt="8"/>
      <dgm:spPr/>
    </dgm:pt>
    <dgm:pt modelId="{FFC9F699-A6A1-6549-8A09-88FB84F35110}" type="pres">
      <dgm:prSet presAssocID="{4FFB9EF0-909B-4543-928C-1D99289DC326}" presName="vert1" presStyleCnt="0"/>
      <dgm:spPr/>
    </dgm:pt>
    <dgm:pt modelId="{36976BB4-9190-4647-852C-8E1AD3583DB6}" type="pres">
      <dgm:prSet presAssocID="{5CFFE7E3-62B5-4359-8F52-D2C974B38024}" presName="thickLine" presStyleLbl="alignNode1" presStyleIdx="4" presStyleCnt="8"/>
      <dgm:spPr/>
    </dgm:pt>
    <dgm:pt modelId="{E119BF42-9CEF-3E4B-ADB1-AA3F139F6CC0}" type="pres">
      <dgm:prSet presAssocID="{5CFFE7E3-62B5-4359-8F52-D2C974B38024}" presName="horz1" presStyleCnt="0"/>
      <dgm:spPr/>
    </dgm:pt>
    <dgm:pt modelId="{0A5F0F8B-06B6-3340-86E4-529A0E72FDC1}" type="pres">
      <dgm:prSet presAssocID="{5CFFE7E3-62B5-4359-8F52-D2C974B38024}" presName="tx1" presStyleLbl="revTx" presStyleIdx="4" presStyleCnt="8"/>
      <dgm:spPr/>
    </dgm:pt>
    <dgm:pt modelId="{EBE87CC5-0A93-2547-9721-73C258047E96}" type="pres">
      <dgm:prSet presAssocID="{5CFFE7E3-62B5-4359-8F52-D2C974B38024}" presName="vert1" presStyleCnt="0"/>
      <dgm:spPr/>
    </dgm:pt>
    <dgm:pt modelId="{C0E866AD-C049-6941-8B04-07A0EFB937B6}" type="pres">
      <dgm:prSet presAssocID="{2AEEBC52-6FBF-1040-BBBF-3A068DF5E3E3}" presName="thickLine" presStyleLbl="alignNode1" presStyleIdx="5" presStyleCnt="8"/>
      <dgm:spPr/>
    </dgm:pt>
    <dgm:pt modelId="{4F1D097A-C006-A94D-A0E2-D14E522F2BC2}" type="pres">
      <dgm:prSet presAssocID="{2AEEBC52-6FBF-1040-BBBF-3A068DF5E3E3}" presName="horz1" presStyleCnt="0"/>
      <dgm:spPr/>
    </dgm:pt>
    <dgm:pt modelId="{13F74231-ED8F-4046-9407-76832AB99E0E}" type="pres">
      <dgm:prSet presAssocID="{2AEEBC52-6FBF-1040-BBBF-3A068DF5E3E3}" presName="tx1" presStyleLbl="revTx" presStyleIdx="5" presStyleCnt="8"/>
      <dgm:spPr/>
    </dgm:pt>
    <dgm:pt modelId="{8E9FA9C4-BACD-E140-A5A9-7548DF31B837}" type="pres">
      <dgm:prSet presAssocID="{2AEEBC52-6FBF-1040-BBBF-3A068DF5E3E3}" presName="vert1" presStyleCnt="0"/>
      <dgm:spPr/>
    </dgm:pt>
    <dgm:pt modelId="{9B666F50-CC1B-A548-8FD6-61E88428E090}" type="pres">
      <dgm:prSet presAssocID="{9B2B604A-C5C0-E349-AC7E-694BDEAE6F48}" presName="thickLine" presStyleLbl="alignNode1" presStyleIdx="6" presStyleCnt="8"/>
      <dgm:spPr/>
    </dgm:pt>
    <dgm:pt modelId="{EDE59725-7C94-9A44-AC59-70D042741334}" type="pres">
      <dgm:prSet presAssocID="{9B2B604A-C5C0-E349-AC7E-694BDEAE6F48}" presName="horz1" presStyleCnt="0"/>
      <dgm:spPr/>
    </dgm:pt>
    <dgm:pt modelId="{537712FF-B208-4E40-A9D0-44BE403AB5B1}" type="pres">
      <dgm:prSet presAssocID="{9B2B604A-C5C0-E349-AC7E-694BDEAE6F48}" presName="tx1" presStyleLbl="revTx" presStyleIdx="6" presStyleCnt="8"/>
      <dgm:spPr/>
    </dgm:pt>
    <dgm:pt modelId="{9F98F26F-2354-7A46-8EF2-18E41BE09CAB}" type="pres">
      <dgm:prSet presAssocID="{9B2B604A-C5C0-E349-AC7E-694BDEAE6F48}" presName="vert1" presStyleCnt="0"/>
      <dgm:spPr/>
    </dgm:pt>
    <dgm:pt modelId="{FD11182A-8F13-B241-ACA1-5AAB1F872947}" type="pres">
      <dgm:prSet presAssocID="{FFE8D2E3-BF07-440A-A946-18CC91765EFF}" presName="thickLine" presStyleLbl="alignNode1" presStyleIdx="7" presStyleCnt="8"/>
      <dgm:spPr/>
    </dgm:pt>
    <dgm:pt modelId="{9937381A-67B1-244F-9E79-32B4AD151D03}" type="pres">
      <dgm:prSet presAssocID="{FFE8D2E3-BF07-440A-A946-18CC91765EFF}" presName="horz1" presStyleCnt="0"/>
      <dgm:spPr/>
    </dgm:pt>
    <dgm:pt modelId="{1C2A48FC-3E6D-DE41-8BC8-D70252E4A11D}" type="pres">
      <dgm:prSet presAssocID="{FFE8D2E3-BF07-440A-A946-18CC91765EFF}" presName="tx1" presStyleLbl="revTx" presStyleIdx="7" presStyleCnt="8"/>
      <dgm:spPr/>
    </dgm:pt>
    <dgm:pt modelId="{A45C4121-B3B6-774F-8F97-4F88EFEBF1D7}" type="pres">
      <dgm:prSet presAssocID="{FFE8D2E3-BF07-440A-A946-18CC91765EFF}" presName="vert1" presStyleCnt="0"/>
      <dgm:spPr/>
    </dgm:pt>
  </dgm:ptLst>
  <dgm:cxnLst>
    <dgm:cxn modelId="{84D41407-F3FA-4087-842A-2496B65C4BCC}" srcId="{93F28BBD-161E-48AA-AE1D-13C58F7FAE4A}" destId="{4FFB9EF0-909B-4543-928C-1D99289DC326}" srcOrd="3" destOrd="0" parTransId="{03F46A64-4597-428A-A632-10E22D8DB487}" sibTransId="{3C8FC449-CEB3-48CF-AD65-47EA14E27DEA}"/>
    <dgm:cxn modelId="{6531AB16-1EFA-1449-A0B6-D53DE45E2889}" srcId="{93F28BBD-161E-48AA-AE1D-13C58F7FAE4A}" destId="{2AEEBC52-6FBF-1040-BBBF-3A068DF5E3E3}" srcOrd="5" destOrd="0" parTransId="{3C1084DE-6095-EC4E-892B-BABBFBC4F7E0}" sibTransId="{D7635ECE-2FAC-C748-A470-DA65D81F5E3A}"/>
    <dgm:cxn modelId="{1FC3AD2A-686F-D040-AC1A-ECE8FEB9F0DD}" srcId="{93F28BBD-161E-48AA-AE1D-13C58F7FAE4A}" destId="{1EACCC7E-FC42-684F-9AF3-67A32D9B7300}" srcOrd="0" destOrd="0" parTransId="{226AE465-C9DD-4148-95BC-77ED0317A3F1}" sibTransId="{459A9AA6-9DF6-B044-A335-9D4DAE7C49EB}"/>
    <dgm:cxn modelId="{E4D12139-136D-495A-947A-612C647B87DD}" type="presOf" srcId="{9B2B604A-C5C0-E349-AC7E-694BDEAE6F48}" destId="{537712FF-B208-4E40-A9D0-44BE403AB5B1}" srcOrd="0" destOrd="0" presId="urn:microsoft.com/office/officeart/2008/layout/LinedList"/>
    <dgm:cxn modelId="{0853EE5B-ADA5-47CE-8E78-4A5E154D80BA}" srcId="{93F28BBD-161E-48AA-AE1D-13C58F7FAE4A}" destId="{5DD2F2AA-1E41-42F6-A373-BD8BAE8342E6}" srcOrd="2" destOrd="0" parTransId="{03A6A364-B7B3-45C2-92FA-26482AB53665}" sibTransId="{BB1C7D1D-F969-42E9-9CDA-8FB0F982FA1D}"/>
    <dgm:cxn modelId="{E7BE785F-B39B-44E0-AE9B-CAF324E3D2F6}" type="presOf" srcId="{4FFB9EF0-909B-4543-928C-1D99289DC326}" destId="{2DB5B8F3-C9ED-C440-9F51-03A6743E03DC}" srcOrd="0" destOrd="0" presId="urn:microsoft.com/office/officeart/2008/layout/LinedList"/>
    <dgm:cxn modelId="{5A9AB94E-9220-4D58-9F33-0837AB7CCF63}" type="presOf" srcId="{5DD2F2AA-1E41-42F6-A373-BD8BAE8342E6}" destId="{1B1C0B5F-68F2-4849-8B11-F24B580ECAB5}" srcOrd="0" destOrd="0" presId="urn:microsoft.com/office/officeart/2008/layout/LinedList"/>
    <dgm:cxn modelId="{195AC950-F71E-43BF-BF07-22242B88FC2F}" type="presOf" srcId="{FFE8D2E3-BF07-440A-A946-18CC91765EFF}" destId="{1C2A48FC-3E6D-DE41-8BC8-D70252E4A11D}" srcOrd="0" destOrd="0" presId="urn:microsoft.com/office/officeart/2008/layout/LinedList"/>
    <dgm:cxn modelId="{43147E86-41D8-4FED-9E7B-D1FAC9171BCF}" srcId="{93F28BBD-161E-48AA-AE1D-13C58F7FAE4A}" destId="{FFE8D2E3-BF07-440A-A946-18CC91765EFF}" srcOrd="7" destOrd="0" parTransId="{DDA68FEB-09AB-4EDA-A134-3201111D7D9C}" sibTransId="{C5CFF80F-8631-4830-A866-2F96FF8A1667}"/>
    <dgm:cxn modelId="{26145A92-C218-4ADA-932F-5128A7D51C9D}" srcId="{93F28BBD-161E-48AA-AE1D-13C58F7FAE4A}" destId="{5CFFE7E3-62B5-4359-8F52-D2C974B38024}" srcOrd="4" destOrd="0" parTransId="{FC32EE22-AB56-46FD-AA60-DF0B07A2D09A}" sibTransId="{511A104C-6EF8-443A-A10E-92A99983968B}"/>
    <dgm:cxn modelId="{4CC18298-B90E-4CB8-9AB9-0CFB23066FDA}" srcId="{93F28BBD-161E-48AA-AE1D-13C58F7FAE4A}" destId="{83470E4A-C7D9-4D5C-BA66-7758ABF5316E}" srcOrd="1" destOrd="0" parTransId="{426BBA34-27A4-4C30-90FB-2A8B76CDDD3D}" sibTransId="{05D122AD-0BF2-4088-8891-D3B20A7A97CE}"/>
    <dgm:cxn modelId="{D38184B2-74BB-4EB7-9087-7A942B0839B7}" type="presOf" srcId="{2AEEBC52-6FBF-1040-BBBF-3A068DF5E3E3}" destId="{13F74231-ED8F-4046-9407-76832AB99E0E}" srcOrd="0" destOrd="0" presId="urn:microsoft.com/office/officeart/2008/layout/LinedList"/>
    <dgm:cxn modelId="{B9D252BE-B43E-4B6C-945A-B420CE283A9F}" type="presOf" srcId="{5CFFE7E3-62B5-4359-8F52-D2C974B38024}" destId="{0A5F0F8B-06B6-3340-86E4-529A0E72FDC1}" srcOrd="0" destOrd="0" presId="urn:microsoft.com/office/officeart/2008/layout/LinedList"/>
    <dgm:cxn modelId="{8BDEAAC4-18C7-4748-8F2A-D01A5BEEDA78}" srcId="{93F28BBD-161E-48AA-AE1D-13C58F7FAE4A}" destId="{9B2B604A-C5C0-E349-AC7E-694BDEAE6F48}" srcOrd="6" destOrd="0" parTransId="{760484BB-6AC0-0042-A6D1-689DA2210614}" sibTransId="{AFDA76E7-29AA-9744-B8FF-9255E9B9AAD0}"/>
    <dgm:cxn modelId="{8433E5C4-16DF-4E09-AE99-69FEB946B7A0}" type="presOf" srcId="{83470E4A-C7D9-4D5C-BA66-7758ABF5316E}" destId="{6845DE28-B2F9-6242-BF89-085F9374C5AD}" srcOrd="0" destOrd="0" presId="urn:microsoft.com/office/officeart/2008/layout/LinedList"/>
    <dgm:cxn modelId="{F88A8FEC-7A00-4038-BFF7-418A2D515107}" type="presOf" srcId="{93F28BBD-161E-48AA-AE1D-13C58F7FAE4A}" destId="{B85673FD-A7F6-9349-8377-1B6D5F4885B4}" srcOrd="0" destOrd="0" presId="urn:microsoft.com/office/officeart/2008/layout/LinedList"/>
    <dgm:cxn modelId="{AFCCD3EC-D547-44FC-B3D9-AA9924B3C4E4}" type="presOf" srcId="{1EACCC7E-FC42-684F-9AF3-67A32D9B7300}" destId="{35C8ACDC-ACB1-D74A-802D-6603FCCACD75}" srcOrd="0" destOrd="0" presId="urn:microsoft.com/office/officeart/2008/layout/LinedList"/>
    <dgm:cxn modelId="{7238111B-6067-4D2F-8FA9-0D67C1502DD8}" type="presParOf" srcId="{B85673FD-A7F6-9349-8377-1B6D5F4885B4}" destId="{62BAD85F-DEE8-BE42-BC8F-6F3B0F6B4FB8}" srcOrd="0" destOrd="0" presId="urn:microsoft.com/office/officeart/2008/layout/LinedList"/>
    <dgm:cxn modelId="{78ECCEC4-B8D2-4F18-A0C9-6496B09ECC6C}" type="presParOf" srcId="{B85673FD-A7F6-9349-8377-1B6D5F4885B4}" destId="{7F3B59B6-0736-B340-BDFC-8C0AF5EB4149}" srcOrd="1" destOrd="0" presId="urn:microsoft.com/office/officeart/2008/layout/LinedList"/>
    <dgm:cxn modelId="{DD2A6A22-C60A-49ED-A9B4-6163C5CC96A4}" type="presParOf" srcId="{7F3B59B6-0736-B340-BDFC-8C0AF5EB4149}" destId="{35C8ACDC-ACB1-D74A-802D-6603FCCACD75}" srcOrd="0" destOrd="0" presId="urn:microsoft.com/office/officeart/2008/layout/LinedList"/>
    <dgm:cxn modelId="{06953FAA-99DE-4715-B373-0C25DC108F08}" type="presParOf" srcId="{7F3B59B6-0736-B340-BDFC-8C0AF5EB4149}" destId="{04AF1FA2-DF1B-9441-87A2-41014A224366}" srcOrd="1" destOrd="0" presId="urn:microsoft.com/office/officeart/2008/layout/LinedList"/>
    <dgm:cxn modelId="{2BD1DC2C-E600-4369-AF82-2E340D7893D4}" type="presParOf" srcId="{B85673FD-A7F6-9349-8377-1B6D5F4885B4}" destId="{2B7B5E49-BBB0-A648-A1A7-AA8E75BBAB17}" srcOrd="2" destOrd="0" presId="urn:microsoft.com/office/officeart/2008/layout/LinedList"/>
    <dgm:cxn modelId="{B463AA04-2AB2-4EB4-A1F6-BA4BE52F9FF2}" type="presParOf" srcId="{B85673FD-A7F6-9349-8377-1B6D5F4885B4}" destId="{CB109923-F9D0-144E-82B3-34B3D854BBDF}" srcOrd="3" destOrd="0" presId="urn:microsoft.com/office/officeart/2008/layout/LinedList"/>
    <dgm:cxn modelId="{73CEB05C-DED0-4E72-B09B-252D35964713}" type="presParOf" srcId="{CB109923-F9D0-144E-82B3-34B3D854BBDF}" destId="{6845DE28-B2F9-6242-BF89-085F9374C5AD}" srcOrd="0" destOrd="0" presId="urn:microsoft.com/office/officeart/2008/layout/LinedList"/>
    <dgm:cxn modelId="{655D4CA8-4E0A-4538-BF1C-29EA640BBA0E}" type="presParOf" srcId="{CB109923-F9D0-144E-82B3-34B3D854BBDF}" destId="{D15363DB-FC12-6641-A7E4-4C0CA855DB03}" srcOrd="1" destOrd="0" presId="urn:microsoft.com/office/officeart/2008/layout/LinedList"/>
    <dgm:cxn modelId="{4F3E51B8-0F81-4F2C-BF74-B66760995360}" type="presParOf" srcId="{B85673FD-A7F6-9349-8377-1B6D5F4885B4}" destId="{A04DF657-37C3-B74B-A16B-9B26887686ED}" srcOrd="4" destOrd="0" presId="urn:microsoft.com/office/officeart/2008/layout/LinedList"/>
    <dgm:cxn modelId="{B826D863-73F8-49AE-8164-6D6C64B10565}" type="presParOf" srcId="{B85673FD-A7F6-9349-8377-1B6D5F4885B4}" destId="{8B1E902E-FDA5-314A-BC6E-C95A521AE053}" srcOrd="5" destOrd="0" presId="urn:microsoft.com/office/officeart/2008/layout/LinedList"/>
    <dgm:cxn modelId="{20590174-E8C4-4667-8616-0700CF357146}" type="presParOf" srcId="{8B1E902E-FDA5-314A-BC6E-C95A521AE053}" destId="{1B1C0B5F-68F2-4849-8B11-F24B580ECAB5}" srcOrd="0" destOrd="0" presId="urn:microsoft.com/office/officeart/2008/layout/LinedList"/>
    <dgm:cxn modelId="{BC1FB049-2BD9-4575-A4B4-D49BA6B60708}" type="presParOf" srcId="{8B1E902E-FDA5-314A-BC6E-C95A521AE053}" destId="{F599E412-279C-5C4B-A67B-E12540E65BA3}" srcOrd="1" destOrd="0" presId="urn:microsoft.com/office/officeart/2008/layout/LinedList"/>
    <dgm:cxn modelId="{3A7F008E-CCBD-4332-B406-C36CE1C7BA2A}" type="presParOf" srcId="{B85673FD-A7F6-9349-8377-1B6D5F4885B4}" destId="{DDCCA51F-BFE0-D34A-8399-6AF0AD122346}" srcOrd="6" destOrd="0" presId="urn:microsoft.com/office/officeart/2008/layout/LinedList"/>
    <dgm:cxn modelId="{3525C012-1631-4C9A-8246-F5B2FAED2814}" type="presParOf" srcId="{B85673FD-A7F6-9349-8377-1B6D5F4885B4}" destId="{ED867556-BE0E-D047-918C-2311FD18774D}" srcOrd="7" destOrd="0" presId="urn:microsoft.com/office/officeart/2008/layout/LinedList"/>
    <dgm:cxn modelId="{2AB3E289-DD9B-4774-A3F6-8168F0909FED}" type="presParOf" srcId="{ED867556-BE0E-D047-918C-2311FD18774D}" destId="{2DB5B8F3-C9ED-C440-9F51-03A6743E03DC}" srcOrd="0" destOrd="0" presId="urn:microsoft.com/office/officeart/2008/layout/LinedList"/>
    <dgm:cxn modelId="{3B72A982-7454-4120-BFC8-9B609806D2FD}" type="presParOf" srcId="{ED867556-BE0E-D047-918C-2311FD18774D}" destId="{FFC9F699-A6A1-6549-8A09-88FB84F35110}" srcOrd="1" destOrd="0" presId="urn:microsoft.com/office/officeart/2008/layout/LinedList"/>
    <dgm:cxn modelId="{D7BC30D4-68FA-4899-BDBA-B835D90D3921}" type="presParOf" srcId="{B85673FD-A7F6-9349-8377-1B6D5F4885B4}" destId="{36976BB4-9190-4647-852C-8E1AD3583DB6}" srcOrd="8" destOrd="0" presId="urn:microsoft.com/office/officeart/2008/layout/LinedList"/>
    <dgm:cxn modelId="{249C3469-F186-44E8-88BB-F74655C82F1F}" type="presParOf" srcId="{B85673FD-A7F6-9349-8377-1B6D5F4885B4}" destId="{E119BF42-9CEF-3E4B-ADB1-AA3F139F6CC0}" srcOrd="9" destOrd="0" presId="urn:microsoft.com/office/officeart/2008/layout/LinedList"/>
    <dgm:cxn modelId="{53AEDFE2-DDAE-4184-B405-07993ADBA31C}" type="presParOf" srcId="{E119BF42-9CEF-3E4B-ADB1-AA3F139F6CC0}" destId="{0A5F0F8B-06B6-3340-86E4-529A0E72FDC1}" srcOrd="0" destOrd="0" presId="urn:microsoft.com/office/officeart/2008/layout/LinedList"/>
    <dgm:cxn modelId="{C33B1F9D-9DC9-437D-97EA-04D2F6C79417}" type="presParOf" srcId="{E119BF42-9CEF-3E4B-ADB1-AA3F139F6CC0}" destId="{EBE87CC5-0A93-2547-9721-73C258047E96}" srcOrd="1" destOrd="0" presId="urn:microsoft.com/office/officeart/2008/layout/LinedList"/>
    <dgm:cxn modelId="{415C3402-D24F-45BD-82FA-7C8FF774C631}" type="presParOf" srcId="{B85673FD-A7F6-9349-8377-1B6D5F4885B4}" destId="{C0E866AD-C049-6941-8B04-07A0EFB937B6}" srcOrd="10" destOrd="0" presId="urn:microsoft.com/office/officeart/2008/layout/LinedList"/>
    <dgm:cxn modelId="{CD8ED071-958B-44F5-A5EF-774B1DC9FE14}" type="presParOf" srcId="{B85673FD-A7F6-9349-8377-1B6D5F4885B4}" destId="{4F1D097A-C006-A94D-A0E2-D14E522F2BC2}" srcOrd="11" destOrd="0" presId="urn:microsoft.com/office/officeart/2008/layout/LinedList"/>
    <dgm:cxn modelId="{9CF8F2B1-5466-4CE7-BE2D-1223B690623E}" type="presParOf" srcId="{4F1D097A-C006-A94D-A0E2-D14E522F2BC2}" destId="{13F74231-ED8F-4046-9407-76832AB99E0E}" srcOrd="0" destOrd="0" presId="urn:microsoft.com/office/officeart/2008/layout/LinedList"/>
    <dgm:cxn modelId="{3429691B-B4B2-429C-9757-5FE0791E3F2B}" type="presParOf" srcId="{4F1D097A-C006-A94D-A0E2-D14E522F2BC2}" destId="{8E9FA9C4-BACD-E140-A5A9-7548DF31B837}" srcOrd="1" destOrd="0" presId="urn:microsoft.com/office/officeart/2008/layout/LinedList"/>
    <dgm:cxn modelId="{C09CF9AF-3827-49EB-B41C-2A022410F3F5}" type="presParOf" srcId="{B85673FD-A7F6-9349-8377-1B6D5F4885B4}" destId="{9B666F50-CC1B-A548-8FD6-61E88428E090}" srcOrd="12" destOrd="0" presId="urn:microsoft.com/office/officeart/2008/layout/LinedList"/>
    <dgm:cxn modelId="{AB7ABF0D-749B-40C9-AAC6-498B8FA2BC0A}" type="presParOf" srcId="{B85673FD-A7F6-9349-8377-1B6D5F4885B4}" destId="{EDE59725-7C94-9A44-AC59-70D042741334}" srcOrd="13" destOrd="0" presId="urn:microsoft.com/office/officeart/2008/layout/LinedList"/>
    <dgm:cxn modelId="{4DFEA966-37AC-4BBF-BA21-3A0A9799CB38}" type="presParOf" srcId="{EDE59725-7C94-9A44-AC59-70D042741334}" destId="{537712FF-B208-4E40-A9D0-44BE403AB5B1}" srcOrd="0" destOrd="0" presId="urn:microsoft.com/office/officeart/2008/layout/LinedList"/>
    <dgm:cxn modelId="{613BAA81-1C1F-44B6-ADD1-2602E168AE47}" type="presParOf" srcId="{EDE59725-7C94-9A44-AC59-70D042741334}" destId="{9F98F26F-2354-7A46-8EF2-18E41BE09CAB}" srcOrd="1" destOrd="0" presId="urn:microsoft.com/office/officeart/2008/layout/LinedList"/>
    <dgm:cxn modelId="{20218B93-25D9-4794-B14F-4A6000237E3F}" type="presParOf" srcId="{B85673FD-A7F6-9349-8377-1B6D5F4885B4}" destId="{FD11182A-8F13-B241-ACA1-5AAB1F872947}" srcOrd="14" destOrd="0" presId="urn:microsoft.com/office/officeart/2008/layout/LinedList"/>
    <dgm:cxn modelId="{D1509BF2-9905-45BA-AAF9-ACFC12F0F3EB}" type="presParOf" srcId="{B85673FD-A7F6-9349-8377-1B6D5F4885B4}" destId="{9937381A-67B1-244F-9E79-32B4AD151D03}" srcOrd="15" destOrd="0" presId="urn:microsoft.com/office/officeart/2008/layout/LinedList"/>
    <dgm:cxn modelId="{C229FA0B-1793-4F0D-BF7A-C04716169BAC}" type="presParOf" srcId="{9937381A-67B1-244F-9E79-32B4AD151D03}" destId="{1C2A48FC-3E6D-DE41-8BC8-D70252E4A11D}" srcOrd="0" destOrd="0" presId="urn:microsoft.com/office/officeart/2008/layout/LinedList"/>
    <dgm:cxn modelId="{64C67C13-64FD-4BDF-B132-2ECD7DA99910}" type="presParOf" srcId="{9937381A-67B1-244F-9E79-32B4AD151D03}" destId="{A45C4121-B3B6-774F-8F97-4F88EFEBF1D7}"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8D82E65-7F38-434E-8600-C09B8BFC7940}" type="doc">
      <dgm:prSet loTypeId="urn:microsoft.com/office/officeart/2016/7/layout/RepeatingBendingProcessNew" loCatId="process" qsTypeId="urn:microsoft.com/office/officeart/2005/8/quickstyle/simple1" qsCatId="simple" csTypeId="urn:microsoft.com/office/officeart/2005/8/colors/accent0_3" csCatId="mainScheme" phldr="1"/>
      <dgm:spPr/>
      <dgm:t>
        <a:bodyPr/>
        <a:lstStyle/>
        <a:p>
          <a:endParaRPr lang="en-US"/>
        </a:p>
      </dgm:t>
    </dgm:pt>
    <dgm:pt modelId="{5785BD6D-FC0C-4E16-977A-5330DDF98250}">
      <dgm:prSet custT="1"/>
      <dgm:spPr>
        <a:solidFill>
          <a:schemeClr val="accent1">
            <a:lumMod val="50000"/>
          </a:schemeClr>
        </a:solidFill>
      </dgm:spPr>
      <dgm:t>
        <a:bodyPr/>
        <a:lstStyle/>
        <a:p>
          <a:r>
            <a:rPr lang="en-US" sz="2000">
              <a:latin typeface="American Typewriter" panose="02090604020004020304" pitchFamily="18" charset="77"/>
            </a:rPr>
            <a:t>We use a key size of 1024 bits i.e. 128 bytes(public and private keys)</a:t>
          </a:r>
        </a:p>
      </dgm:t>
    </dgm:pt>
    <dgm:pt modelId="{23724E9D-7EB4-4258-93A1-00C7F5EBC5D3}" type="parTrans" cxnId="{C2887BB0-92DB-4808-882C-5EF42A5E75BF}">
      <dgm:prSet/>
      <dgm:spPr/>
      <dgm:t>
        <a:bodyPr/>
        <a:lstStyle/>
        <a:p>
          <a:endParaRPr lang="en-US"/>
        </a:p>
      </dgm:t>
    </dgm:pt>
    <dgm:pt modelId="{6E87704C-E00A-47D4-B9F7-9B608F2A4A9F}" type="sibTrans" cxnId="{C2887BB0-92DB-4808-882C-5EF42A5E75BF}">
      <dgm:prSet/>
      <dgm:spPr/>
      <dgm:t>
        <a:bodyPr/>
        <a:lstStyle/>
        <a:p>
          <a:endParaRPr lang="en-US"/>
        </a:p>
      </dgm:t>
    </dgm:pt>
    <dgm:pt modelId="{E17CD2BF-0903-0145-A2A9-D43C5D47FEB5}">
      <dgm:prSet custT="1"/>
      <dgm:spPr>
        <a:solidFill>
          <a:schemeClr val="accent1">
            <a:lumMod val="50000"/>
          </a:schemeClr>
        </a:solidFill>
      </dgm:spPr>
      <dgm:t>
        <a:bodyPr/>
        <a:lstStyle/>
        <a:p>
          <a:r>
            <a:rPr lang="en-US" sz="2000">
              <a:latin typeface="American Typewriter" panose="02090604020004020304" pitchFamily="18" charset="77"/>
            </a:rPr>
            <a:t>The private key created for a node is stored locally on the system </a:t>
          </a:r>
        </a:p>
      </dgm:t>
    </dgm:pt>
    <dgm:pt modelId="{5D26E25E-90BA-5F47-A18F-130EFB54F393}" type="parTrans" cxnId="{2AD15A1F-8092-F44F-80CA-1524E15351D0}">
      <dgm:prSet/>
      <dgm:spPr/>
      <dgm:t>
        <a:bodyPr/>
        <a:lstStyle/>
        <a:p>
          <a:endParaRPr lang="en-US"/>
        </a:p>
      </dgm:t>
    </dgm:pt>
    <dgm:pt modelId="{81A75818-C304-8F47-A326-A0A1F61E6D02}" type="sibTrans" cxnId="{2AD15A1F-8092-F44F-80CA-1524E15351D0}">
      <dgm:prSet/>
      <dgm:spPr/>
      <dgm:t>
        <a:bodyPr/>
        <a:lstStyle/>
        <a:p>
          <a:endParaRPr lang="en-US"/>
        </a:p>
      </dgm:t>
    </dgm:pt>
    <dgm:pt modelId="{AD5B9E0D-54FD-CC46-B6C5-155CA17A95C6}">
      <dgm:prSet custT="1"/>
      <dgm:spPr>
        <a:solidFill>
          <a:schemeClr val="accent1">
            <a:lumMod val="50000"/>
          </a:schemeClr>
        </a:solidFill>
      </dgm:spPr>
      <dgm:t>
        <a:bodyPr/>
        <a:lstStyle/>
        <a:p>
          <a:r>
            <a:rPr lang="en-US" sz="2000">
              <a:latin typeface="American Typewriter" panose="02090604020004020304" pitchFamily="18" charset="77"/>
            </a:rPr>
            <a:t>The public key created for the node is stored in the ledger</a:t>
          </a:r>
        </a:p>
      </dgm:t>
    </dgm:pt>
    <dgm:pt modelId="{058BBF2C-CC72-AB4C-BC62-081621D41015}" type="parTrans" cxnId="{8C7F9076-C246-4F40-823B-9B48AC412047}">
      <dgm:prSet/>
      <dgm:spPr/>
      <dgm:t>
        <a:bodyPr/>
        <a:lstStyle/>
        <a:p>
          <a:endParaRPr lang="en-US"/>
        </a:p>
      </dgm:t>
    </dgm:pt>
    <dgm:pt modelId="{23C0EB8F-00E4-1F42-9F8E-80E92037F344}" type="sibTrans" cxnId="{8C7F9076-C246-4F40-823B-9B48AC412047}">
      <dgm:prSet/>
      <dgm:spPr/>
      <dgm:t>
        <a:bodyPr/>
        <a:lstStyle/>
        <a:p>
          <a:endParaRPr lang="en-US"/>
        </a:p>
      </dgm:t>
    </dgm:pt>
    <dgm:pt modelId="{3AC2BC70-D5C0-9C4E-BA08-AB71828FF460}">
      <dgm:prSet custT="1"/>
      <dgm:spPr>
        <a:solidFill>
          <a:schemeClr val="accent1">
            <a:lumMod val="50000"/>
          </a:schemeClr>
        </a:solidFill>
      </dgm:spPr>
      <dgm:t>
        <a:bodyPr/>
        <a:lstStyle/>
        <a:p>
          <a:r>
            <a:rPr lang="en-US" sz="2000">
              <a:latin typeface="American Typewriter" panose="02090604020004020304" pitchFamily="18" charset="77"/>
            </a:rPr>
            <a:t>A message is encrypted using a public key before sending it across the network.</a:t>
          </a:r>
        </a:p>
      </dgm:t>
    </dgm:pt>
    <dgm:pt modelId="{55C7A3C1-B790-2C40-861A-D300026F5751}" type="parTrans" cxnId="{595F2121-CD4B-1848-B322-C900C1C3C398}">
      <dgm:prSet/>
      <dgm:spPr/>
      <dgm:t>
        <a:bodyPr/>
        <a:lstStyle/>
        <a:p>
          <a:endParaRPr lang="en-US"/>
        </a:p>
      </dgm:t>
    </dgm:pt>
    <dgm:pt modelId="{2CBA8A8D-D380-4B47-84D5-7BFE1B6C2092}" type="sibTrans" cxnId="{595F2121-CD4B-1848-B322-C900C1C3C398}">
      <dgm:prSet/>
      <dgm:spPr/>
      <dgm:t>
        <a:bodyPr/>
        <a:lstStyle/>
        <a:p>
          <a:endParaRPr lang="en-US"/>
        </a:p>
      </dgm:t>
    </dgm:pt>
    <dgm:pt modelId="{7AFE1855-5AC1-2B4A-AF8C-DA8D5B478CAA}">
      <dgm:prSet custT="1"/>
      <dgm:spPr>
        <a:solidFill>
          <a:schemeClr val="accent1">
            <a:lumMod val="50000"/>
          </a:schemeClr>
        </a:solidFill>
      </dgm:spPr>
      <dgm:t>
        <a:bodyPr/>
        <a:lstStyle/>
        <a:p>
          <a:r>
            <a:rPr lang="en-US" sz="2000">
              <a:latin typeface="American Typewriter" panose="02090604020004020304" pitchFamily="18" charset="77"/>
            </a:rPr>
            <a:t>A message is decrypted using a private key by the node, which is not shared with anyone else.</a:t>
          </a:r>
        </a:p>
      </dgm:t>
    </dgm:pt>
    <dgm:pt modelId="{1BF6FEC4-04C6-2940-8C11-0A3216BC773C}" type="parTrans" cxnId="{0D044B09-A34E-9A47-B42C-04095C7AA961}">
      <dgm:prSet/>
      <dgm:spPr/>
      <dgm:t>
        <a:bodyPr/>
        <a:lstStyle/>
        <a:p>
          <a:endParaRPr lang="en-US"/>
        </a:p>
      </dgm:t>
    </dgm:pt>
    <dgm:pt modelId="{CF6A4160-1B40-2345-A838-7618C9D5FF5D}" type="sibTrans" cxnId="{0D044B09-A34E-9A47-B42C-04095C7AA961}">
      <dgm:prSet/>
      <dgm:spPr/>
      <dgm:t>
        <a:bodyPr/>
        <a:lstStyle/>
        <a:p>
          <a:endParaRPr lang="en-US"/>
        </a:p>
      </dgm:t>
    </dgm:pt>
    <dgm:pt modelId="{CEBE4BDD-721C-7E44-849B-1E80E8927080}" type="pres">
      <dgm:prSet presAssocID="{B8D82E65-7F38-434E-8600-C09B8BFC7940}" presName="Name0" presStyleCnt="0">
        <dgm:presLayoutVars>
          <dgm:dir/>
          <dgm:resizeHandles val="exact"/>
        </dgm:presLayoutVars>
      </dgm:prSet>
      <dgm:spPr/>
    </dgm:pt>
    <dgm:pt modelId="{309F77FD-5D9B-844D-B2CF-5AB29745E67E}" type="pres">
      <dgm:prSet presAssocID="{5785BD6D-FC0C-4E16-977A-5330DDF98250}" presName="node" presStyleLbl="node1" presStyleIdx="0" presStyleCnt="5">
        <dgm:presLayoutVars>
          <dgm:bulletEnabled val="1"/>
        </dgm:presLayoutVars>
      </dgm:prSet>
      <dgm:spPr/>
    </dgm:pt>
    <dgm:pt modelId="{3A5C2E02-6F0A-C24C-9045-B6E9C32B0A36}" type="pres">
      <dgm:prSet presAssocID="{6E87704C-E00A-47D4-B9F7-9B608F2A4A9F}" presName="sibTrans" presStyleLbl="sibTrans1D1" presStyleIdx="0" presStyleCnt="4"/>
      <dgm:spPr/>
    </dgm:pt>
    <dgm:pt modelId="{38034F8E-C5D5-A842-889E-D67F5F776B8E}" type="pres">
      <dgm:prSet presAssocID="{6E87704C-E00A-47D4-B9F7-9B608F2A4A9F}" presName="connectorText" presStyleLbl="sibTrans1D1" presStyleIdx="0" presStyleCnt="4"/>
      <dgm:spPr/>
    </dgm:pt>
    <dgm:pt modelId="{866EE6AF-0485-F147-97F3-F4DB114B608C}" type="pres">
      <dgm:prSet presAssocID="{E17CD2BF-0903-0145-A2A9-D43C5D47FEB5}" presName="node" presStyleLbl="node1" presStyleIdx="1" presStyleCnt="5">
        <dgm:presLayoutVars>
          <dgm:bulletEnabled val="1"/>
        </dgm:presLayoutVars>
      </dgm:prSet>
      <dgm:spPr/>
    </dgm:pt>
    <dgm:pt modelId="{8F8174CB-52FA-5447-AC5A-28A49A478A01}" type="pres">
      <dgm:prSet presAssocID="{81A75818-C304-8F47-A326-A0A1F61E6D02}" presName="sibTrans" presStyleLbl="sibTrans1D1" presStyleIdx="1" presStyleCnt="4"/>
      <dgm:spPr/>
    </dgm:pt>
    <dgm:pt modelId="{3CAB7255-6AB4-F341-B93A-86D50ACB6222}" type="pres">
      <dgm:prSet presAssocID="{81A75818-C304-8F47-A326-A0A1F61E6D02}" presName="connectorText" presStyleLbl="sibTrans1D1" presStyleIdx="1" presStyleCnt="4"/>
      <dgm:spPr/>
    </dgm:pt>
    <dgm:pt modelId="{A7BAAB62-3C7F-0F45-9FE9-A50EA4AFE0CB}" type="pres">
      <dgm:prSet presAssocID="{AD5B9E0D-54FD-CC46-B6C5-155CA17A95C6}" presName="node" presStyleLbl="node1" presStyleIdx="2" presStyleCnt="5">
        <dgm:presLayoutVars>
          <dgm:bulletEnabled val="1"/>
        </dgm:presLayoutVars>
      </dgm:prSet>
      <dgm:spPr/>
    </dgm:pt>
    <dgm:pt modelId="{3A5E1CDF-6221-7343-BB08-5AAC5227A801}" type="pres">
      <dgm:prSet presAssocID="{23C0EB8F-00E4-1F42-9F8E-80E92037F344}" presName="sibTrans" presStyleLbl="sibTrans1D1" presStyleIdx="2" presStyleCnt="4"/>
      <dgm:spPr/>
    </dgm:pt>
    <dgm:pt modelId="{3FE12B69-5AED-9942-8A93-625ED9590B45}" type="pres">
      <dgm:prSet presAssocID="{23C0EB8F-00E4-1F42-9F8E-80E92037F344}" presName="connectorText" presStyleLbl="sibTrans1D1" presStyleIdx="2" presStyleCnt="4"/>
      <dgm:spPr/>
    </dgm:pt>
    <dgm:pt modelId="{06235512-6C41-ED4A-9A3B-3FC71EA5D2E6}" type="pres">
      <dgm:prSet presAssocID="{3AC2BC70-D5C0-9C4E-BA08-AB71828FF460}" presName="node" presStyleLbl="node1" presStyleIdx="3" presStyleCnt="5">
        <dgm:presLayoutVars>
          <dgm:bulletEnabled val="1"/>
        </dgm:presLayoutVars>
      </dgm:prSet>
      <dgm:spPr/>
    </dgm:pt>
    <dgm:pt modelId="{A950975B-80AF-E642-8295-A4C31A046549}" type="pres">
      <dgm:prSet presAssocID="{2CBA8A8D-D380-4B47-84D5-7BFE1B6C2092}" presName="sibTrans" presStyleLbl="sibTrans1D1" presStyleIdx="3" presStyleCnt="4"/>
      <dgm:spPr/>
    </dgm:pt>
    <dgm:pt modelId="{9E968B1B-DA2B-0346-BF79-99A1E607D296}" type="pres">
      <dgm:prSet presAssocID="{2CBA8A8D-D380-4B47-84D5-7BFE1B6C2092}" presName="connectorText" presStyleLbl="sibTrans1D1" presStyleIdx="3" presStyleCnt="4"/>
      <dgm:spPr/>
    </dgm:pt>
    <dgm:pt modelId="{F1345C9D-11B5-D244-BA91-2288EBF361BE}" type="pres">
      <dgm:prSet presAssocID="{7AFE1855-5AC1-2B4A-AF8C-DA8D5B478CAA}" presName="node" presStyleLbl="node1" presStyleIdx="4" presStyleCnt="5">
        <dgm:presLayoutVars>
          <dgm:bulletEnabled val="1"/>
        </dgm:presLayoutVars>
      </dgm:prSet>
      <dgm:spPr/>
    </dgm:pt>
  </dgm:ptLst>
  <dgm:cxnLst>
    <dgm:cxn modelId="{BE267204-CC59-1F40-9B99-D2ED2FB8861E}" type="presOf" srcId="{23C0EB8F-00E4-1F42-9F8E-80E92037F344}" destId="{3FE12B69-5AED-9942-8A93-625ED9590B45}" srcOrd="1" destOrd="0" presId="urn:microsoft.com/office/officeart/2016/7/layout/RepeatingBendingProcessNew"/>
    <dgm:cxn modelId="{0D044B09-A34E-9A47-B42C-04095C7AA961}" srcId="{B8D82E65-7F38-434E-8600-C09B8BFC7940}" destId="{7AFE1855-5AC1-2B4A-AF8C-DA8D5B478CAA}" srcOrd="4" destOrd="0" parTransId="{1BF6FEC4-04C6-2940-8C11-0A3216BC773C}" sibTransId="{CF6A4160-1B40-2345-A838-7618C9D5FF5D}"/>
    <dgm:cxn modelId="{4FED040B-0752-6E46-839E-F51F395F9162}" type="presOf" srcId="{6E87704C-E00A-47D4-B9F7-9B608F2A4A9F}" destId="{38034F8E-C5D5-A842-889E-D67F5F776B8E}" srcOrd="1" destOrd="0" presId="urn:microsoft.com/office/officeart/2016/7/layout/RepeatingBendingProcessNew"/>
    <dgm:cxn modelId="{B1D9C413-45D5-C643-884B-C5AF3D168996}" type="presOf" srcId="{2CBA8A8D-D380-4B47-84D5-7BFE1B6C2092}" destId="{9E968B1B-DA2B-0346-BF79-99A1E607D296}" srcOrd="1" destOrd="0" presId="urn:microsoft.com/office/officeart/2016/7/layout/RepeatingBendingProcessNew"/>
    <dgm:cxn modelId="{15423D1C-8877-4C41-AFA6-4FA29FEF3E0A}" type="presOf" srcId="{7AFE1855-5AC1-2B4A-AF8C-DA8D5B478CAA}" destId="{F1345C9D-11B5-D244-BA91-2288EBF361BE}" srcOrd="0" destOrd="0" presId="urn:microsoft.com/office/officeart/2016/7/layout/RepeatingBendingProcessNew"/>
    <dgm:cxn modelId="{2AD15A1F-8092-F44F-80CA-1524E15351D0}" srcId="{B8D82E65-7F38-434E-8600-C09B8BFC7940}" destId="{E17CD2BF-0903-0145-A2A9-D43C5D47FEB5}" srcOrd="1" destOrd="0" parTransId="{5D26E25E-90BA-5F47-A18F-130EFB54F393}" sibTransId="{81A75818-C304-8F47-A326-A0A1F61E6D02}"/>
    <dgm:cxn modelId="{595F2121-CD4B-1848-B322-C900C1C3C398}" srcId="{B8D82E65-7F38-434E-8600-C09B8BFC7940}" destId="{3AC2BC70-D5C0-9C4E-BA08-AB71828FF460}" srcOrd="3" destOrd="0" parTransId="{55C7A3C1-B790-2C40-861A-D300026F5751}" sibTransId="{2CBA8A8D-D380-4B47-84D5-7BFE1B6C2092}"/>
    <dgm:cxn modelId="{70310422-902B-9C43-8057-22A4195CFB8E}" type="presOf" srcId="{23C0EB8F-00E4-1F42-9F8E-80E92037F344}" destId="{3A5E1CDF-6221-7343-BB08-5AAC5227A801}" srcOrd="0" destOrd="0" presId="urn:microsoft.com/office/officeart/2016/7/layout/RepeatingBendingProcessNew"/>
    <dgm:cxn modelId="{6599AA26-654F-134C-B16A-A296E0D808AF}" type="presOf" srcId="{AD5B9E0D-54FD-CC46-B6C5-155CA17A95C6}" destId="{A7BAAB62-3C7F-0F45-9FE9-A50EA4AFE0CB}" srcOrd="0" destOrd="0" presId="urn:microsoft.com/office/officeart/2016/7/layout/RepeatingBendingProcessNew"/>
    <dgm:cxn modelId="{B2CE8F49-AE4F-ED4A-9FDC-1EAB1DB499BC}" type="presOf" srcId="{81A75818-C304-8F47-A326-A0A1F61E6D02}" destId="{8F8174CB-52FA-5447-AC5A-28A49A478A01}" srcOrd="0" destOrd="0" presId="urn:microsoft.com/office/officeart/2016/7/layout/RepeatingBendingProcessNew"/>
    <dgm:cxn modelId="{3E7AAE6B-14EB-3B41-9619-32F0798B1412}" type="presOf" srcId="{E17CD2BF-0903-0145-A2A9-D43C5D47FEB5}" destId="{866EE6AF-0485-F147-97F3-F4DB114B608C}" srcOrd="0" destOrd="0" presId="urn:microsoft.com/office/officeart/2016/7/layout/RepeatingBendingProcessNew"/>
    <dgm:cxn modelId="{B930574D-4470-984F-9815-280607BF1B86}" type="presOf" srcId="{2CBA8A8D-D380-4B47-84D5-7BFE1B6C2092}" destId="{A950975B-80AF-E642-8295-A4C31A046549}" srcOrd="0" destOrd="0" presId="urn:microsoft.com/office/officeart/2016/7/layout/RepeatingBendingProcessNew"/>
    <dgm:cxn modelId="{D2BD6A50-293F-2849-8686-B73CB7027DC6}" type="presOf" srcId="{6E87704C-E00A-47D4-B9F7-9B608F2A4A9F}" destId="{3A5C2E02-6F0A-C24C-9045-B6E9C32B0A36}" srcOrd="0" destOrd="0" presId="urn:microsoft.com/office/officeart/2016/7/layout/RepeatingBendingProcessNew"/>
    <dgm:cxn modelId="{8C7F9076-C246-4F40-823B-9B48AC412047}" srcId="{B8D82E65-7F38-434E-8600-C09B8BFC7940}" destId="{AD5B9E0D-54FD-CC46-B6C5-155CA17A95C6}" srcOrd="2" destOrd="0" parTransId="{058BBF2C-CC72-AB4C-BC62-081621D41015}" sibTransId="{23C0EB8F-00E4-1F42-9F8E-80E92037F344}"/>
    <dgm:cxn modelId="{D2A8A896-6F23-8946-9835-F2B64AA14710}" type="presOf" srcId="{5785BD6D-FC0C-4E16-977A-5330DDF98250}" destId="{309F77FD-5D9B-844D-B2CF-5AB29745E67E}" srcOrd="0" destOrd="0" presId="urn:microsoft.com/office/officeart/2016/7/layout/RepeatingBendingProcessNew"/>
    <dgm:cxn modelId="{C2887BB0-92DB-4808-882C-5EF42A5E75BF}" srcId="{B8D82E65-7F38-434E-8600-C09B8BFC7940}" destId="{5785BD6D-FC0C-4E16-977A-5330DDF98250}" srcOrd="0" destOrd="0" parTransId="{23724E9D-7EB4-4258-93A1-00C7F5EBC5D3}" sibTransId="{6E87704C-E00A-47D4-B9F7-9B608F2A4A9F}"/>
    <dgm:cxn modelId="{F0571ED4-83D7-8D49-B565-92E7A33AC63B}" type="presOf" srcId="{3AC2BC70-D5C0-9C4E-BA08-AB71828FF460}" destId="{06235512-6C41-ED4A-9A3B-3FC71EA5D2E6}" srcOrd="0" destOrd="0" presId="urn:microsoft.com/office/officeart/2016/7/layout/RepeatingBendingProcessNew"/>
    <dgm:cxn modelId="{18288ADE-288D-CD47-B11A-E46141D1265B}" type="presOf" srcId="{81A75818-C304-8F47-A326-A0A1F61E6D02}" destId="{3CAB7255-6AB4-F341-B93A-86D50ACB6222}" srcOrd="1" destOrd="0" presId="urn:microsoft.com/office/officeart/2016/7/layout/RepeatingBendingProcessNew"/>
    <dgm:cxn modelId="{FF9928E7-1CA4-5446-9AF0-A8326D8A5373}" type="presOf" srcId="{B8D82E65-7F38-434E-8600-C09B8BFC7940}" destId="{CEBE4BDD-721C-7E44-849B-1E80E8927080}" srcOrd="0" destOrd="0" presId="urn:microsoft.com/office/officeart/2016/7/layout/RepeatingBendingProcessNew"/>
    <dgm:cxn modelId="{85E3275F-49E0-694C-ACAF-FBE4312FCDEA}" type="presParOf" srcId="{CEBE4BDD-721C-7E44-849B-1E80E8927080}" destId="{309F77FD-5D9B-844D-B2CF-5AB29745E67E}" srcOrd="0" destOrd="0" presId="urn:microsoft.com/office/officeart/2016/7/layout/RepeatingBendingProcessNew"/>
    <dgm:cxn modelId="{7B770E08-1C8D-8046-9C6F-7A71E3E21D42}" type="presParOf" srcId="{CEBE4BDD-721C-7E44-849B-1E80E8927080}" destId="{3A5C2E02-6F0A-C24C-9045-B6E9C32B0A36}" srcOrd="1" destOrd="0" presId="urn:microsoft.com/office/officeart/2016/7/layout/RepeatingBendingProcessNew"/>
    <dgm:cxn modelId="{80ADC605-E5E1-E649-924B-593CDFEE4FA4}" type="presParOf" srcId="{3A5C2E02-6F0A-C24C-9045-B6E9C32B0A36}" destId="{38034F8E-C5D5-A842-889E-D67F5F776B8E}" srcOrd="0" destOrd="0" presId="urn:microsoft.com/office/officeart/2016/7/layout/RepeatingBendingProcessNew"/>
    <dgm:cxn modelId="{5F5B23AF-9AF5-F144-B5DE-A07739BF2CAA}" type="presParOf" srcId="{CEBE4BDD-721C-7E44-849B-1E80E8927080}" destId="{866EE6AF-0485-F147-97F3-F4DB114B608C}" srcOrd="2" destOrd="0" presId="urn:microsoft.com/office/officeart/2016/7/layout/RepeatingBendingProcessNew"/>
    <dgm:cxn modelId="{76F4A1C5-5A58-4A4A-9409-6A2E28391B5B}" type="presParOf" srcId="{CEBE4BDD-721C-7E44-849B-1E80E8927080}" destId="{8F8174CB-52FA-5447-AC5A-28A49A478A01}" srcOrd="3" destOrd="0" presId="urn:microsoft.com/office/officeart/2016/7/layout/RepeatingBendingProcessNew"/>
    <dgm:cxn modelId="{2E739D9F-8CB3-C841-8F7B-431A5C681A8F}" type="presParOf" srcId="{8F8174CB-52FA-5447-AC5A-28A49A478A01}" destId="{3CAB7255-6AB4-F341-B93A-86D50ACB6222}" srcOrd="0" destOrd="0" presId="urn:microsoft.com/office/officeart/2016/7/layout/RepeatingBendingProcessNew"/>
    <dgm:cxn modelId="{EE92C844-3E28-1E4A-98DF-B75CC712BA1D}" type="presParOf" srcId="{CEBE4BDD-721C-7E44-849B-1E80E8927080}" destId="{A7BAAB62-3C7F-0F45-9FE9-A50EA4AFE0CB}" srcOrd="4" destOrd="0" presId="urn:microsoft.com/office/officeart/2016/7/layout/RepeatingBendingProcessNew"/>
    <dgm:cxn modelId="{2CA4A4A6-C8AD-4745-B1EA-E8AEE9E4DB39}" type="presParOf" srcId="{CEBE4BDD-721C-7E44-849B-1E80E8927080}" destId="{3A5E1CDF-6221-7343-BB08-5AAC5227A801}" srcOrd="5" destOrd="0" presId="urn:microsoft.com/office/officeart/2016/7/layout/RepeatingBendingProcessNew"/>
    <dgm:cxn modelId="{3063CC4B-F148-3142-B231-D7B676585440}" type="presParOf" srcId="{3A5E1CDF-6221-7343-BB08-5AAC5227A801}" destId="{3FE12B69-5AED-9942-8A93-625ED9590B45}" srcOrd="0" destOrd="0" presId="urn:microsoft.com/office/officeart/2016/7/layout/RepeatingBendingProcessNew"/>
    <dgm:cxn modelId="{3808A65D-B1DE-0D4B-9C14-C7A27359BC51}" type="presParOf" srcId="{CEBE4BDD-721C-7E44-849B-1E80E8927080}" destId="{06235512-6C41-ED4A-9A3B-3FC71EA5D2E6}" srcOrd="6" destOrd="0" presId="urn:microsoft.com/office/officeart/2016/7/layout/RepeatingBendingProcessNew"/>
    <dgm:cxn modelId="{1B4E2884-19DF-BF4F-9C08-817A6FA9EFFD}" type="presParOf" srcId="{CEBE4BDD-721C-7E44-849B-1E80E8927080}" destId="{A950975B-80AF-E642-8295-A4C31A046549}" srcOrd="7" destOrd="0" presId="urn:microsoft.com/office/officeart/2016/7/layout/RepeatingBendingProcessNew"/>
    <dgm:cxn modelId="{B4BA4D9D-4B6D-674E-BABC-D770DA028532}" type="presParOf" srcId="{A950975B-80AF-E642-8295-A4C31A046549}" destId="{9E968B1B-DA2B-0346-BF79-99A1E607D296}" srcOrd="0" destOrd="0" presId="urn:microsoft.com/office/officeart/2016/7/layout/RepeatingBendingProcessNew"/>
    <dgm:cxn modelId="{1BE7F2D1-518B-C04F-A241-0E3FB7CB90E3}" type="presParOf" srcId="{CEBE4BDD-721C-7E44-849B-1E80E8927080}" destId="{F1345C9D-11B5-D244-BA91-2288EBF361BE}" srcOrd="8" destOrd="0" presId="urn:microsoft.com/office/officeart/2016/7/layout/RepeatingBendingProcessNew"/>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8D82E65-7F38-434E-8600-C09B8BFC7940}" type="doc">
      <dgm:prSet loTypeId="urn:microsoft.com/office/officeart/2016/7/layout/RepeatingBendingProcessNew" loCatId="process" qsTypeId="urn:microsoft.com/office/officeart/2005/8/quickstyle/simple1" qsCatId="simple" csTypeId="urn:microsoft.com/office/officeart/2005/8/colors/accent0_3" csCatId="mainScheme" phldr="1"/>
      <dgm:spPr/>
      <dgm:t>
        <a:bodyPr/>
        <a:lstStyle/>
        <a:p>
          <a:endParaRPr lang="en-US"/>
        </a:p>
      </dgm:t>
    </dgm:pt>
    <dgm:pt modelId="{5785BD6D-FC0C-4E16-977A-5330DDF98250}">
      <dgm:prSet/>
      <dgm:spPr>
        <a:solidFill>
          <a:schemeClr val="accent1"/>
        </a:solidFill>
      </dgm:spPr>
      <dgm:t>
        <a:bodyPr/>
        <a:lstStyle/>
        <a:p>
          <a:r>
            <a:rPr lang="en-US">
              <a:latin typeface="American Typewriter" panose="02090604020004020304" pitchFamily="18" charset="77"/>
            </a:rPr>
            <a:t>A client sends out a read request for a file to all the servers one at a time.</a:t>
          </a:r>
        </a:p>
      </dgm:t>
    </dgm:pt>
    <dgm:pt modelId="{23724E9D-7EB4-4258-93A1-00C7F5EBC5D3}" type="parTrans" cxnId="{C2887BB0-92DB-4808-882C-5EF42A5E75BF}">
      <dgm:prSet/>
      <dgm:spPr/>
      <dgm:t>
        <a:bodyPr/>
        <a:lstStyle/>
        <a:p>
          <a:endParaRPr lang="en-US"/>
        </a:p>
      </dgm:t>
    </dgm:pt>
    <dgm:pt modelId="{6E87704C-E00A-47D4-B9F7-9B608F2A4A9F}" type="sibTrans" cxnId="{C2887BB0-92DB-4808-882C-5EF42A5E75BF}">
      <dgm:prSet/>
      <dgm:spPr/>
      <dgm:t>
        <a:bodyPr/>
        <a:lstStyle/>
        <a:p>
          <a:endParaRPr lang="en-US"/>
        </a:p>
      </dgm:t>
    </dgm:pt>
    <dgm:pt modelId="{637F0705-B2EA-49B6-8C61-80C5CA6766EA}">
      <dgm:prSet/>
      <dgm:spPr>
        <a:solidFill>
          <a:schemeClr val="accent1"/>
        </a:solidFill>
      </dgm:spPr>
      <dgm:t>
        <a:bodyPr/>
        <a:lstStyle/>
        <a:p>
          <a:r>
            <a:rPr lang="en-US">
              <a:latin typeface="American Typewriter" panose="02090604020004020304" pitchFamily="18" charset="77"/>
            </a:rPr>
            <a:t>The servers check whether the client owns the file </a:t>
          </a:r>
        </a:p>
      </dgm:t>
    </dgm:pt>
    <dgm:pt modelId="{D596B38F-1712-4B9B-8EC8-6A166D791561}" type="parTrans" cxnId="{5AF14A31-A98B-4543-B6A3-EBA678D6C699}">
      <dgm:prSet/>
      <dgm:spPr/>
      <dgm:t>
        <a:bodyPr/>
        <a:lstStyle/>
        <a:p>
          <a:endParaRPr lang="en-US"/>
        </a:p>
      </dgm:t>
    </dgm:pt>
    <dgm:pt modelId="{ACD01E05-4500-4A2C-A3F5-D18804B65B29}" type="sibTrans" cxnId="{5AF14A31-A98B-4543-B6A3-EBA678D6C699}">
      <dgm:prSet/>
      <dgm:spPr/>
      <dgm:t>
        <a:bodyPr/>
        <a:lstStyle/>
        <a:p>
          <a:endParaRPr lang="en-US"/>
        </a:p>
      </dgm:t>
    </dgm:pt>
    <dgm:pt modelId="{3C3B708F-D2F0-4424-B4B9-51590F067BCD}">
      <dgm:prSet/>
      <dgm:spPr>
        <a:solidFill>
          <a:schemeClr val="accent1"/>
        </a:solidFill>
      </dgm:spPr>
      <dgm:t>
        <a:bodyPr/>
        <a:lstStyle/>
        <a:p>
          <a:r>
            <a:rPr lang="en-US">
              <a:latin typeface="American Typewriter" panose="02090604020004020304" pitchFamily="18" charset="77"/>
            </a:rPr>
            <a:t>If yes, the servers will encrypt the file data using their own public key and send it to the requesting client. </a:t>
          </a:r>
        </a:p>
      </dgm:t>
    </dgm:pt>
    <dgm:pt modelId="{871309E7-D8CE-4CCA-9136-DCA7C8B87D71}" type="parTrans" cxnId="{DE326B7B-D513-4D4E-9FA9-749A371094A4}">
      <dgm:prSet/>
      <dgm:spPr/>
      <dgm:t>
        <a:bodyPr/>
        <a:lstStyle/>
        <a:p>
          <a:endParaRPr lang="en-US"/>
        </a:p>
      </dgm:t>
    </dgm:pt>
    <dgm:pt modelId="{0B0BC1C4-2291-42BA-B0ED-D7BEAB682B84}" type="sibTrans" cxnId="{DE326B7B-D513-4D4E-9FA9-749A371094A4}">
      <dgm:prSet/>
      <dgm:spPr/>
      <dgm:t>
        <a:bodyPr/>
        <a:lstStyle/>
        <a:p>
          <a:endParaRPr lang="en-US"/>
        </a:p>
      </dgm:t>
    </dgm:pt>
    <dgm:pt modelId="{126DA864-0CA0-4A92-89FC-6FF9C765D975}">
      <dgm:prSet/>
      <dgm:spPr>
        <a:solidFill>
          <a:schemeClr val="accent1"/>
        </a:solidFill>
      </dgm:spPr>
      <dgm:t>
        <a:bodyPr/>
        <a:lstStyle/>
        <a:p>
          <a:r>
            <a:rPr lang="en-US">
              <a:latin typeface="American Typewriter" panose="02090604020004020304" pitchFamily="18" charset="77"/>
            </a:rPr>
            <a:t>This file is then decrypted on the client's end using its own private key.</a:t>
          </a:r>
        </a:p>
      </dgm:t>
    </dgm:pt>
    <dgm:pt modelId="{B467DEB4-4404-4555-B31E-28A3D35492BF}" type="parTrans" cxnId="{B93C08C5-CD31-4025-A2F7-A3B9C096DD3D}">
      <dgm:prSet/>
      <dgm:spPr/>
      <dgm:t>
        <a:bodyPr/>
        <a:lstStyle/>
        <a:p>
          <a:endParaRPr lang="en-US"/>
        </a:p>
      </dgm:t>
    </dgm:pt>
    <dgm:pt modelId="{1CF36BC2-751F-4E0F-83C6-61C6D760EF3C}" type="sibTrans" cxnId="{B93C08C5-CD31-4025-A2F7-A3B9C096DD3D}">
      <dgm:prSet/>
      <dgm:spPr/>
      <dgm:t>
        <a:bodyPr/>
        <a:lstStyle/>
        <a:p>
          <a:endParaRPr lang="en-US"/>
        </a:p>
      </dgm:t>
    </dgm:pt>
    <dgm:pt modelId="{FF22DD81-BFE9-44ED-B9CE-F92349C64683}">
      <dgm:prSet/>
      <dgm:spPr>
        <a:solidFill>
          <a:schemeClr val="accent1"/>
        </a:solidFill>
      </dgm:spPr>
      <dgm:t>
        <a:bodyPr/>
        <a:lstStyle/>
        <a:p>
          <a:r>
            <a:rPr lang="en-US">
              <a:latin typeface="American Typewriter" panose="02090604020004020304" pitchFamily="18" charset="77"/>
            </a:rPr>
            <a:t>If no, server will indicate that this file is not owned by this client</a:t>
          </a:r>
        </a:p>
      </dgm:t>
    </dgm:pt>
    <dgm:pt modelId="{7676BA37-FA88-4E87-A97A-6453451E31C6}" type="parTrans" cxnId="{8CEC91C3-3D18-45B7-B501-BB4191B0927F}">
      <dgm:prSet/>
      <dgm:spPr/>
      <dgm:t>
        <a:bodyPr/>
        <a:lstStyle/>
        <a:p>
          <a:endParaRPr lang="en-US"/>
        </a:p>
      </dgm:t>
    </dgm:pt>
    <dgm:pt modelId="{235E02C3-0C1B-477D-BCDF-4BC32C8DED86}" type="sibTrans" cxnId="{8CEC91C3-3D18-45B7-B501-BB4191B0927F}">
      <dgm:prSet/>
      <dgm:spPr/>
      <dgm:t>
        <a:bodyPr/>
        <a:lstStyle/>
        <a:p>
          <a:endParaRPr lang="en-US"/>
        </a:p>
      </dgm:t>
    </dgm:pt>
    <dgm:pt modelId="{2D1F2992-59A0-EC47-87F9-5F89338E32CC}" type="pres">
      <dgm:prSet presAssocID="{B8D82E65-7F38-434E-8600-C09B8BFC7940}" presName="Name0" presStyleCnt="0">
        <dgm:presLayoutVars>
          <dgm:dir/>
          <dgm:resizeHandles val="exact"/>
        </dgm:presLayoutVars>
      </dgm:prSet>
      <dgm:spPr/>
    </dgm:pt>
    <dgm:pt modelId="{75DD97D1-A058-3642-80AD-2F1C3E0DB8B4}" type="pres">
      <dgm:prSet presAssocID="{5785BD6D-FC0C-4E16-977A-5330DDF98250}" presName="node" presStyleLbl="node1" presStyleIdx="0" presStyleCnt="5">
        <dgm:presLayoutVars>
          <dgm:bulletEnabled val="1"/>
        </dgm:presLayoutVars>
      </dgm:prSet>
      <dgm:spPr/>
    </dgm:pt>
    <dgm:pt modelId="{8DA551FF-1D51-E24E-ACCF-98878563E4BE}" type="pres">
      <dgm:prSet presAssocID="{6E87704C-E00A-47D4-B9F7-9B608F2A4A9F}" presName="sibTrans" presStyleLbl="sibTrans1D1" presStyleIdx="0" presStyleCnt="4"/>
      <dgm:spPr/>
    </dgm:pt>
    <dgm:pt modelId="{33910430-048A-BA40-8F14-896939416C36}" type="pres">
      <dgm:prSet presAssocID="{6E87704C-E00A-47D4-B9F7-9B608F2A4A9F}" presName="connectorText" presStyleLbl="sibTrans1D1" presStyleIdx="0" presStyleCnt="4"/>
      <dgm:spPr/>
    </dgm:pt>
    <dgm:pt modelId="{A01F05B5-1F86-3849-BBEE-1F448AAA776D}" type="pres">
      <dgm:prSet presAssocID="{637F0705-B2EA-49B6-8C61-80C5CA6766EA}" presName="node" presStyleLbl="node1" presStyleIdx="1" presStyleCnt="5">
        <dgm:presLayoutVars>
          <dgm:bulletEnabled val="1"/>
        </dgm:presLayoutVars>
      </dgm:prSet>
      <dgm:spPr/>
    </dgm:pt>
    <dgm:pt modelId="{E40F922E-6F32-084F-BFDA-76860E07BEB7}" type="pres">
      <dgm:prSet presAssocID="{ACD01E05-4500-4A2C-A3F5-D18804B65B29}" presName="sibTrans" presStyleLbl="sibTrans1D1" presStyleIdx="1" presStyleCnt="4"/>
      <dgm:spPr/>
    </dgm:pt>
    <dgm:pt modelId="{DC73A0C5-D674-E447-A927-CE16D41EFCF7}" type="pres">
      <dgm:prSet presAssocID="{ACD01E05-4500-4A2C-A3F5-D18804B65B29}" presName="connectorText" presStyleLbl="sibTrans1D1" presStyleIdx="1" presStyleCnt="4"/>
      <dgm:spPr/>
    </dgm:pt>
    <dgm:pt modelId="{F35163AB-D80E-A241-8F46-F08796BFDB99}" type="pres">
      <dgm:prSet presAssocID="{3C3B708F-D2F0-4424-B4B9-51590F067BCD}" presName="node" presStyleLbl="node1" presStyleIdx="2" presStyleCnt="5">
        <dgm:presLayoutVars>
          <dgm:bulletEnabled val="1"/>
        </dgm:presLayoutVars>
      </dgm:prSet>
      <dgm:spPr/>
    </dgm:pt>
    <dgm:pt modelId="{81C0B60A-0201-2B40-8F3D-B28139FD3EDA}" type="pres">
      <dgm:prSet presAssocID="{0B0BC1C4-2291-42BA-B0ED-D7BEAB682B84}" presName="sibTrans" presStyleLbl="sibTrans1D1" presStyleIdx="2" presStyleCnt="4"/>
      <dgm:spPr/>
    </dgm:pt>
    <dgm:pt modelId="{916138F3-5E2C-5E4B-B110-1F9D0EFD275D}" type="pres">
      <dgm:prSet presAssocID="{0B0BC1C4-2291-42BA-B0ED-D7BEAB682B84}" presName="connectorText" presStyleLbl="sibTrans1D1" presStyleIdx="2" presStyleCnt="4"/>
      <dgm:spPr/>
    </dgm:pt>
    <dgm:pt modelId="{576758AB-F337-D545-B261-7498CDE0B6F3}" type="pres">
      <dgm:prSet presAssocID="{126DA864-0CA0-4A92-89FC-6FF9C765D975}" presName="node" presStyleLbl="node1" presStyleIdx="3" presStyleCnt="5">
        <dgm:presLayoutVars>
          <dgm:bulletEnabled val="1"/>
        </dgm:presLayoutVars>
      </dgm:prSet>
      <dgm:spPr/>
    </dgm:pt>
    <dgm:pt modelId="{8E3DB379-C7E4-0C47-8F63-E92DF43ACD79}" type="pres">
      <dgm:prSet presAssocID="{1CF36BC2-751F-4E0F-83C6-61C6D760EF3C}" presName="sibTrans" presStyleLbl="sibTrans1D1" presStyleIdx="3" presStyleCnt="4"/>
      <dgm:spPr/>
    </dgm:pt>
    <dgm:pt modelId="{B9B580DE-3DED-EE45-8C94-A46D230C748A}" type="pres">
      <dgm:prSet presAssocID="{1CF36BC2-751F-4E0F-83C6-61C6D760EF3C}" presName="connectorText" presStyleLbl="sibTrans1D1" presStyleIdx="3" presStyleCnt="4"/>
      <dgm:spPr/>
    </dgm:pt>
    <dgm:pt modelId="{52C14A48-1791-C943-8355-506ACD181B3E}" type="pres">
      <dgm:prSet presAssocID="{FF22DD81-BFE9-44ED-B9CE-F92349C64683}" presName="node" presStyleLbl="node1" presStyleIdx="4" presStyleCnt="5">
        <dgm:presLayoutVars>
          <dgm:bulletEnabled val="1"/>
        </dgm:presLayoutVars>
      </dgm:prSet>
      <dgm:spPr/>
    </dgm:pt>
  </dgm:ptLst>
  <dgm:cxnLst>
    <dgm:cxn modelId="{28D1A204-0860-1040-B592-248E359EA088}" type="presOf" srcId="{1CF36BC2-751F-4E0F-83C6-61C6D760EF3C}" destId="{8E3DB379-C7E4-0C47-8F63-E92DF43ACD79}" srcOrd="0" destOrd="0" presId="urn:microsoft.com/office/officeart/2016/7/layout/RepeatingBendingProcessNew"/>
    <dgm:cxn modelId="{AFB5DE13-1DC1-E64E-82C0-8DB9B77DBD93}" type="presOf" srcId="{1CF36BC2-751F-4E0F-83C6-61C6D760EF3C}" destId="{B9B580DE-3DED-EE45-8C94-A46D230C748A}" srcOrd="1" destOrd="0" presId="urn:microsoft.com/office/officeart/2016/7/layout/RepeatingBendingProcessNew"/>
    <dgm:cxn modelId="{5AF14A31-A98B-4543-B6A3-EBA678D6C699}" srcId="{B8D82E65-7F38-434E-8600-C09B8BFC7940}" destId="{637F0705-B2EA-49B6-8C61-80C5CA6766EA}" srcOrd="1" destOrd="0" parTransId="{D596B38F-1712-4B9B-8EC8-6A166D791561}" sibTransId="{ACD01E05-4500-4A2C-A3F5-D18804B65B29}"/>
    <dgm:cxn modelId="{E531ED63-9CCE-8645-B359-B7D83A7AA527}" type="presOf" srcId="{3C3B708F-D2F0-4424-B4B9-51590F067BCD}" destId="{F35163AB-D80E-A241-8F46-F08796BFDB99}" srcOrd="0" destOrd="0" presId="urn:microsoft.com/office/officeart/2016/7/layout/RepeatingBendingProcessNew"/>
    <dgm:cxn modelId="{8444254A-422B-9C47-9E19-4039083A18E7}" type="presOf" srcId="{637F0705-B2EA-49B6-8C61-80C5CA6766EA}" destId="{A01F05B5-1F86-3849-BBEE-1F448AAA776D}" srcOrd="0" destOrd="0" presId="urn:microsoft.com/office/officeart/2016/7/layout/RepeatingBendingProcessNew"/>
    <dgm:cxn modelId="{28932073-5C01-7E4D-90DA-E73C727BA235}" type="presOf" srcId="{6E87704C-E00A-47D4-B9F7-9B608F2A4A9F}" destId="{8DA551FF-1D51-E24E-ACCF-98878563E4BE}" srcOrd="0" destOrd="0" presId="urn:microsoft.com/office/officeart/2016/7/layout/RepeatingBendingProcessNew"/>
    <dgm:cxn modelId="{53414B57-A429-B742-B274-A3C9CB2AFC40}" type="presOf" srcId="{6E87704C-E00A-47D4-B9F7-9B608F2A4A9F}" destId="{33910430-048A-BA40-8F14-896939416C36}" srcOrd="1" destOrd="0" presId="urn:microsoft.com/office/officeart/2016/7/layout/RepeatingBendingProcessNew"/>
    <dgm:cxn modelId="{DE326B7B-D513-4D4E-9FA9-749A371094A4}" srcId="{B8D82E65-7F38-434E-8600-C09B8BFC7940}" destId="{3C3B708F-D2F0-4424-B4B9-51590F067BCD}" srcOrd="2" destOrd="0" parTransId="{871309E7-D8CE-4CCA-9136-DCA7C8B87D71}" sibTransId="{0B0BC1C4-2291-42BA-B0ED-D7BEAB682B84}"/>
    <dgm:cxn modelId="{CDF7B685-06E2-7845-B4B6-6EAB4159DF6E}" type="presOf" srcId="{B8D82E65-7F38-434E-8600-C09B8BFC7940}" destId="{2D1F2992-59A0-EC47-87F9-5F89338E32CC}" srcOrd="0" destOrd="0" presId="urn:microsoft.com/office/officeart/2016/7/layout/RepeatingBendingProcessNew"/>
    <dgm:cxn modelId="{2043748B-9216-1247-AA51-3BE77928DEF6}" type="presOf" srcId="{126DA864-0CA0-4A92-89FC-6FF9C765D975}" destId="{576758AB-F337-D545-B261-7498CDE0B6F3}" srcOrd="0" destOrd="0" presId="urn:microsoft.com/office/officeart/2016/7/layout/RepeatingBendingProcessNew"/>
    <dgm:cxn modelId="{E9A21F96-4DD2-E440-8BF8-222E7DC308D2}" type="presOf" srcId="{FF22DD81-BFE9-44ED-B9CE-F92349C64683}" destId="{52C14A48-1791-C943-8355-506ACD181B3E}" srcOrd="0" destOrd="0" presId="urn:microsoft.com/office/officeart/2016/7/layout/RepeatingBendingProcessNew"/>
    <dgm:cxn modelId="{02EAC19B-2B12-7547-AFA1-DBEB141E8B3E}" type="presOf" srcId="{ACD01E05-4500-4A2C-A3F5-D18804B65B29}" destId="{E40F922E-6F32-084F-BFDA-76860E07BEB7}" srcOrd="0" destOrd="0" presId="urn:microsoft.com/office/officeart/2016/7/layout/RepeatingBendingProcessNew"/>
    <dgm:cxn modelId="{C2887BB0-92DB-4808-882C-5EF42A5E75BF}" srcId="{B8D82E65-7F38-434E-8600-C09B8BFC7940}" destId="{5785BD6D-FC0C-4E16-977A-5330DDF98250}" srcOrd="0" destOrd="0" parTransId="{23724E9D-7EB4-4258-93A1-00C7F5EBC5D3}" sibTransId="{6E87704C-E00A-47D4-B9F7-9B608F2A4A9F}"/>
    <dgm:cxn modelId="{8CEC91C3-3D18-45B7-B501-BB4191B0927F}" srcId="{B8D82E65-7F38-434E-8600-C09B8BFC7940}" destId="{FF22DD81-BFE9-44ED-B9CE-F92349C64683}" srcOrd="4" destOrd="0" parTransId="{7676BA37-FA88-4E87-A97A-6453451E31C6}" sibTransId="{235E02C3-0C1B-477D-BCDF-4BC32C8DED86}"/>
    <dgm:cxn modelId="{B93C08C5-CD31-4025-A2F7-A3B9C096DD3D}" srcId="{B8D82E65-7F38-434E-8600-C09B8BFC7940}" destId="{126DA864-0CA0-4A92-89FC-6FF9C765D975}" srcOrd="3" destOrd="0" parTransId="{B467DEB4-4404-4555-B31E-28A3D35492BF}" sibTransId="{1CF36BC2-751F-4E0F-83C6-61C6D760EF3C}"/>
    <dgm:cxn modelId="{BED138C5-BB87-CB4E-8D1F-85ED0ACBF294}" type="presOf" srcId="{ACD01E05-4500-4A2C-A3F5-D18804B65B29}" destId="{DC73A0C5-D674-E447-A927-CE16D41EFCF7}" srcOrd="1" destOrd="0" presId="urn:microsoft.com/office/officeart/2016/7/layout/RepeatingBendingProcessNew"/>
    <dgm:cxn modelId="{470EF8CD-B1D9-4147-9FFD-C6F10419F8EA}" type="presOf" srcId="{5785BD6D-FC0C-4E16-977A-5330DDF98250}" destId="{75DD97D1-A058-3642-80AD-2F1C3E0DB8B4}" srcOrd="0" destOrd="0" presId="urn:microsoft.com/office/officeart/2016/7/layout/RepeatingBendingProcessNew"/>
    <dgm:cxn modelId="{C154ECDD-5566-6445-934B-923E30E07494}" type="presOf" srcId="{0B0BC1C4-2291-42BA-B0ED-D7BEAB682B84}" destId="{81C0B60A-0201-2B40-8F3D-B28139FD3EDA}" srcOrd="0" destOrd="0" presId="urn:microsoft.com/office/officeart/2016/7/layout/RepeatingBendingProcessNew"/>
    <dgm:cxn modelId="{7638C7F7-0233-FE49-B646-B64BB871B38A}" type="presOf" srcId="{0B0BC1C4-2291-42BA-B0ED-D7BEAB682B84}" destId="{916138F3-5E2C-5E4B-B110-1F9D0EFD275D}" srcOrd="1" destOrd="0" presId="urn:microsoft.com/office/officeart/2016/7/layout/RepeatingBendingProcessNew"/>
    <dgm:cxn modelId="{085818BC-312F-EA44-9C38-0AA5AB05215A}" type="presParOf" srcId="{2D1F2992-59A0-EC47-87F9-5F89338E32CC}" destId="{75DD97D1-A058-3642-80AD-2F1C3E0DB8B4}" srcOrd="0" destOrd="0" presId="urn:microsoft.com/office/officeart/2016/7/layout/RepeatingBendingProcessNew"/>
    <dgm:cxn modelId="{A2BA5036-1886-7F41-BBD3-98A017705300}" type="presParOf" srcId="{2D1F2992-59A0-EC47-87F9-5F89338E32CC}" destId="{8DA551FF-1D51-E24E-ACCF-98878563E4BE}" srcOrd="1" destOrd="0" presId="urn:microsoft.com/office/officeart/2016/7/layout/RepeatingBendingProcessNew"/>
    <dgm:cxn modelId="{C821B101-4341-4145-91FC-685A30100B04}" type="presParOf" srcId="{8DA551FF-1D51-E24E-ACCF-98878563E4BE}" destId="{33910430-048A-BA40-8F14-896939416C36}" srcOrd="0" destOrd="0" presId="urn:microsoft.com/office/officeart/2016/7/layout/RepeatingBendingProcessNew"/>
    <dgm:cxn modelId="{7C0E01C7-50D8-D940-8437-2521E077597A}" type="presParOf" srcId="{2D1F2992-59A0-EC47-87F9-5F89338E32CC}" destId="{A01F05B5-1F86-3849-BBEE-1F448AAA776D}" srcOrd="2" destOrd="0" presId="urn:microsoft.com/office/officeart/2016/7/layout/RepeatingBendingProcessNew"/>
    <dgm:cxn modelId="{66737CAD-1EE2-5542-9E75-B8B700CAECB3}" type="presParOf" srcId="{2D1F2992-59A0-EC47-87F9-5F89338E32CC}" destId="{E40F922E-6F32-084F-BFDA-76860E07BEB7}" srcOrd="3" destOrd="0" presId="urn:microsoft.com/office/officeart/2016/7/layout/RepeatingBendingProcessNew"/>
    <dgm:cxn modelId="{C65AE525-FF4D-894A-9AFE-0C4CD88162D5}" type="presParOf" srcId="{E40F922E-6F32-084F-BFDA-76860E07BEB7}" destId="{DC73A0C5-D674-E447-A927-CE16D41EFCF7}" srcOrd="0" destOrd="0" presId="urn:microsoft.com/office/officeart/2016/7/layout/RepeatingBendingProcessNew"/>
    <dgm:cxn modelId="{A9889F6E-E2D9-A344-93E5-6BB7C1D7A094}" type="presParOf" srcId="{2D1F2992-59A0-EC47-87F9-5F89338E32CC}" destId="{F35163AB-D80E-A241-8F46-F08796BFDB99}" srcOrd="4" destOrd="0" presId="urn:microsoft.com/office/officeart/2016/7/layout/RepeatingBendingProcessNew"/>
    <dgm:cxn modelId="{A1C092E6-FF85-E748-81A0-F36B8E6C4A11}" type="presParOf" srcId="{2D1F2992-59A0-EC47-87F9-5F89338E32CC}" destId="{81C0B60A-0201-2B40-8F3D-B28139FD3EDA}" srcOrd="5" destOrd="0" presId="urn:microsoft.com/office/officeart/2016/7/layout/RepeatingBendingProcessNew"/>
    <dgm:cxn modelId="{92320827-5525-1446-AEE3-1878F54D1B88}" type="presParOf" srcId="{81C0B60A-0201-2B40-8F3D-B28139FD3EDA}" destId="{916138F3-5E2C-5E4B-B110-1F9D0EFD275D}" srcOrd="0" destOrd="0" presId="urn:microsoft.com/office/officeart/2016/7/layout/RepeatingBendingProcessNew"/>
    <dgm:cxn modelId="{D86FC44B-D67B-B947-A5A7-32EC92E8B95C}" type="presParOf" srcId="{2D1F2992-59A0-EC47-87F9-5F89338E32CC}" destId="{576758AB-F337-D545-B261-7498CDE0B6F3}" srcOrd="6" destOrd="0" presId="urn:microsoft.com/office/officeart/2016/7/layout/RepeatingBendingProcessNew"/>
    <dgm:cxn modelId="{F5FA8A01-3336-394E-83C6-A5B884C78946}" type="presParOf" srcId="{2D1F2992-59A0-EC47-87F9-5F89338E32CC}" destId="{8E3DB379-C7E4-0C47-8F63-E92DF43ACD79}" srcOrd="7" destOrd="0" presId="urn:microsoft.com/office/officeart/2016/7/layout/RepeatingBendingProcessNew"/>
    <dgm:cxn modelId="{E8526DF8-8431-B840-971A-3BB3BDFA3EFA}" type="presParOf" srcId="{8E3DB379-C7E4-0C47-8F63-E92DF43ACD79}" destId="{B9B580DE-3DED-EE45-8C94-A46D230C748A}" srcOrd="0" destOrd="0" presId="urn:microsoft.com/office/officeart/2016/7/layout/RepeatingBendingProcessNew"/>
    <dgm:cxn modelId="{A42E086E-FD51-2343-B055-7330E9AC32C5}" type="presParOf" srcId="{2D1F2992-59A0-EC47-87F9-5F89338E32CC}" destId="{52C14A48-1791-C943-8355-506ACD181B3E}" srcOrd="8" destOrd="0" presId="urn:microsoft.com/office/officeart/2016/7/layout/RepeatingBendingProcessNew"/>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EA59F85A-F0DE-4F3A-BE23-82B574CCDED4}"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16DA2876-9EF5-413E-B019-6D6DFE8823ED}">
      <dgm:prSet custT="1"/>
      <dgm:spPr/>
      <dgm:t>
        <a:bodyPr/>
        <a:lstStyle/>
        <a:p>
          <a:pPr>
            <a:lnSpc>
              <a:spcPct val="100000"/>
            </a:lnSpc>
          </a:pPr>
          <a:r>
            <a:rPr lang="en-US" sz="2000">
              <a:latin typeface="American Typewriter" panose="02090604020004020304" pitchFamily="18" charset="77"/>
            </a:rPr>
            <a:t>Reads can occur at the same time a write is happening.</a:t>
          </a:r>
        </a:p>
      </dgm:t>
    </dgm:pt>
    <dgm:pt modelId="{776CBFD7-930D-46C1-832C-DCCCCCF0F44E}" type="parTrans" cxnId="{037015B1-DE42-49B6-9FEB-BE06BF2F3290}">
      <dgm:prSet/>
      <dgm:spPr/>
      <dgm:t>
        <a:bodyPr/>
        <a:lstStyle/>
        <a:p>
          <a:endParaRPr lang="en-US"/>
        </a:p>
      </dgm:t>
    </dgm:pt>
    <dgm:pt modelId="{852FF27A-983D-49E1-9616-89A3894F4674}" type="sibTrans" cxnId="{037015B1-DE42-49B6-9FEB-BE06BF2F3290}">
      <dgm:prSet/>
      <dgm:spPr/>
      <dgm:t>
        <a:bodyPr/>
        <a:lstStyle/>
        <a:p>
          <a:endParaRPr lang="en-US"/>
        </a:p>
      </dgm:t>
    </dgm:pt>
    <dgm:pt modelId="{6C716C8F-D5A6-4A4E-BB9E-C8A66CB1DD6D}">
      <dgm:prSet custT="1"/>
      <dgm:spPr/>
      <dgm:t>
        <a:bodyPr/>
        <a:lstStyle/>
        <a:p>
          <a:pPr>
            <a:lnSpc>
              <a:spcPct val="100000"/>
            </a:lnSpc>
          </a:pPr>
          <a:r>
            <a:rPr lang="en-US" sz="2000">
              <a:latin typeface="American Typewriter" panose="02090604020004020304" pitchFamily="18" charset="77"/>
            </a:rPr>
            <a:t>Ledger updates are not required during a read operation since the client is Requesting for its own file.</a:t>
          </a:r>
        </a:p>
      </dgm:t>
    </dgm:pt>
    <dgm:pt modelId="{5A1485F8-75B5-46CC-B70A-C3DC9C10AC1A}" type="parTrans" cxnId="{DDF26A1D-9F2A-4A33-B516-AD04B92C6790}">
      <dgm:prSet/>
      <dgm:spPr/>
      <dgm:t>
        <a:bodyPr/>
        <a:lstStyle/>
        <a:p>
          <a:endParaRPr lang="en-US"/>
        </a:p>
      </dgm:t>
    </dgm:pt>
    <dgm:pt modelId="{58A5884A-58B8-4A3D-9ECF-8A084F426870}" type="sibTrans" cxnId="{DDF26A1D-9F2A-4A33-B516-AD04B92C6790}">
      <dgm:prSet/>
      <dgm:spPr/>
      <dgm:t>
        <a:bodyPr/>
        <a:lstStyle/>
        <a:p>
          <a:endParaRPr lang="en-US"/>
        </a:p>
      </dgm:t>
    </dgm:pt>
    <dgm:pt modelId="{A19117D5-CA16-4464-9371-8C0EDC77D641}" type="pres">
      <dgm:prSet presAssocID="{EA59F85A-F0DE-4F3A-BE23-82B574CCDED4}" presName="root" presStyleCnt="0">
        <dgm:presLayoutVars>
          <dgm:dir/>
          <dgm:resizeHandles val="exact"/>
        </dgm:presLayoutVars>
      </dgm:prSet>
      <dgm:spPr/>
    </dgm:pt>
    <dgm:pt modelId="{8F920A5D-1EE0-4FA8-AACB-938A1C871F98}" type="pres">
      <dgm:prSet presAssocID="{16DA2876-9EF5-413E-B019-6D6DFE8823ED}" presName="compNode" presStyleCnt="0"/>
      <dgm:spPr/>
    </dgm:pt>
    <dgm:pt modelId="{169A6727-054E-476B-9748-DE90D6AF8599}" type="pres">
      <dgm:prSet presAssocID="{16DA2876-9EF5-413E-B019-6D6DFE8823ED}" presName="bgRect" presStyleLbl="bgShp" presStyleIdx="0" presStyleCnt="2"/>
      <dgm:spPr>
        <a:solidFill>
          <a:schemeClr val="accent1"/>
        </a:solidFill>
      </dgm:spPr>
    </dgm:pt>
    <dgm:pt modelId="{A8557E88-4639-4AD8-BE65-B3B1EBBFA3AF}" type="pres">
      <dgm:prSet presAssocID="{16DA2876-9EF5-413E-B019-6D6DFE8823ED}"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Quotes"/>
        </a:ext>
      </dgm:extLst>
    </dgm:pt>
    <dgm:pt modelId="{D03268F1-6CD5-4A0C-ADBA-B768B524885A}" type="pres">
      <dgm:prSet presAssocID="{16DA2876-9EF5-413E-B019-6D6DFE8823ED}" presName="spaceRect" presStyleCnt="0"/>
      <dgm:spPr/>
    </dgm:pt>
    <dgm:pt modelId="{73D72747-10DF-453F-94F8-61AE8A3B71D5}" type="pres">
      <dgm:prSet presAssocID="{16DA2876-9EF5-413E-B019-6D6DFE8823ED}" presName="parTx" presStyleLbl="revTx" presStyleIdx="0" presStyleCnt="2">
        <dgm:presLayoutVars>
          <dgm:chMax val="0"/>
          <dgm:chPref val="0"/>
        </dgm:presLayoutVars>
      </dgm:prSet>
      <dgm:spPr/>
    </dgm:pt>
    <dgm:pt modelId="{4BCBDCF4-2F5F-4B4C-B1AA-FC3271FCAF00}" type="pres">
      <dgm:prSet presAssocID="{852FF27A-983D-49E1-9616-89A3894F4674}" presName="sibTrans" presStyleCnt="0"/>
      <dgm:spPr/>
    </dgm:pt>
    <dgm:pt modelId="{51FF597E-9B67-40FE-A28C-0833403FFB0B}" type="pres">
      <dgm:prSet presAssocID="{6C716C8F-D5A6-4A4E-BB9E-C8A66CB1DD6D}" presName="compNode" presStyleCnt="0"/>
      <dgm:spPr/>
    </dgm:pt>
    <dgm:pt modelId="{C7457D02-BF7E-490F-B6DF-A41E7F801B99}" type="pres">
      <dgm:prSet presAssocID="{6C716C8F-D5A6-4A4E-BB9E-C8A66CB1DD6D}" presName="bgRect" presStyleLbl="bgShp" presStyleIdx="1" presStyleCnt="2"/>
      <dgm:spPr>
        <a:solidFill>
          <a:schemeClr val="accent1"/>
        </a:solidFill>
      </dgm:spPr>
    </dgm:pt>
    <dgm:pt modelId="{6DA63DFC-AC85-478E-A46F-B1915A19368D}" type="pres">
      <dgm:prSet presAssocID="{6C716C8F-D5A6-4A4E-BB9E-C8A66CB1DD6D}"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ocument"/>
        </a:ext>
      </dgm:extLst>
    </dgm:pt>
    <dgm:pt modelId="{0E16A4A0-B153-4A45-B481-8ECFB035600C}" type="pres">
      <dgm:prSet presAssocID="{6C716C8F-D5A6-4A4E-BB9E-C8A66CB1DD6D}" presName="spaceRect" presStyleCnt="0"/>
      <dgm:spPr/>
    </dgm:pt>
    <dgm:pt modelId="{FEA334AA-57F0-4F55-992B-70D774356234}" type="pres">
      <dgm:prSet presAssocID="{6C716C8F-D5A6-4A4E-BB9E-C8A66CB1DD6D}" presName="parTx" presStyleLbl="revTx" presStyleIdx="1" presStyleCnt="2">
        <dgm:presLayoutVars>
          <dgm:chMax val="0"/>
          <dgm:chPref val="0"/>
        </dgm:presLayoutVars>
      </dgm:prSet>
      <dgm:spPr/>
    </dgm:pt>
  </dgm:ptLst>
  <dgm:cxnLst>
    <dgm:cxn modelId="{6B0B580F-85C4-6F4F-894F-C77B2CBA5A50}" type="presOf" srcId="{16DA2876-9EF5-413E-B019-6D6DFE8823ED}" destId="{73D72747-10DF-453F-94F8-61AE8A3B71D5}" srcOrd="0" destOrd="0" presId="urn:microsoft.com/office/officeart/2018/2/layout/IconVerticalSolidList"/>
    <dgm:cxn modelId="{DDF26A1D-9F2A-4A33-B516-AD04B92C6790}" srcId="{EA59F85A-F0DE-4F3A-BE23-82B574CCDED4}" destId="{6C716C8F-D5A6-4A4E-BB9E-C8A66CB1DD6D}" srcOrd="1" destOrd="0" parTransId="{5A1485F8-75B5-46CC-B70A-C3DC9C10AC1A}" sibTransId="{58A5884A-58B8-4A3D-9ECF-8A084F426870}"/>
    <dgm:cxn modelId="{9D1A1D82-BDCA-4B4B-84C2-006AD6B86CB1}" type="presOf" srcId="{EA59F85A-F0DE-4F3A-BE23-82B574CCDED4}" destId="{A19117D5-CA16-4464-9371-8C0EDC77D641}" srcOrd="0" destOrd="0" presId="urn:microsoft.com/office/officeart/2018/2/layout/IconVerticalSolidList"/>
    <dgm:cxn modelId="{71680CB0-6E52-5446-A4AE-A4D41A7C8EA2}" type="presOf" srcId="{6C716C8F-D5A6-4A4E-BB9E-C8A66CB1DD6D}" destId="{FEA334AA-57F0-4F55-992B-70D774356234}" srcOrd="0" destOrd="0" presId="urn:microsoft.com/office/officeart/2018/2/layout/IconVerticalSolidList"/>
    <dgm:cxn modelId="{037015B1-DE42-49B6-9FEB-BE06BF2F3290}" srcId="{EA59F85A-F0DE-4F3A-BE23-82B574CCDED4}" destId="{16DA2876-9EF5-413E-B019-6D6DFE8823ED}" srcOrd="0" destOrd="0" parTransId="{776CBFD7-930D-46C1-832C-DCCCCCF0F44E}" sibTransId="{852FF27A-983D-49E1-9616-89A3894F4674}"/>
    <dgm:cxn modelId="{992D163C-81E0-0F48-BB78-9469567803F7}" type="presParOf" srcId="{A19117D5-CA16-4464-9371-8C0EDC77D641}" destId="{8F920A5D-1EE0-4FA8-AACB-938A1C871F98}" srcOrd="0" destOrd="0" presId="urn:microsoft.com/office/officeart/2018/2/layout/IconVerticalSolidList"/>
    <dgm:cxn modelId="{97A69A48-1AB1-1E49-82F9-4B94A03D287A}" type="presParOf" srcId="{8F920A5D-1EE0-4FA8-AACB-938A1C871F98}" destId="{169A6727-054E-476B-9748-DE90D6AF8599}" srcOrd="0" destOrd="0" presId="urn:microsoft.com/office/officeart/2018/2/layout/IconVerticalSolidList"/>
    <dgm:cxn modelId="{BCA5870D-BAD3-C14E-B1B4-684F75A04BA7}" type="presParOf" srcId="{8F920A5D-1EE0-4FA8-AACB-938A1C871F98}" destId="{A8557E88-4639-4AD8-BE65-B3B1EBBFA3AF}" srcOrd="1" destOrd="0" presId="urn:microsoft.com/office/officeart/2018/2/layout/IconVerticalSolidList"/>
    <dgm:cxn modelId="{ABC3761D-14EA-784F-B4F4-A25C7E99AFE1}" type="presParOf" srcId="{8F920A5D-1EE0-4FA8-AACB-938A1C871F98}" destId="{D03268F1-6CD5-4A0C-ADBA-B768B524885A}" srcOrd="2" destOrd="0" presId="urn:microsoft.com/office/officeart/2018/2/layout/IconVerticalSolidList"/>
    <dgm:cxn modelId="{09A58A70-9981-5347-A079-DE4CC445448A}" type="presParOf" srcId="{8F920A5D-1EE0-4FA8-AACB-938A1C871F98}" destId="{73D72747-10DF-453F-94F8-61AE8A3B71D5}" srcOrd="3" destOrd="0" presId="urn:microsoft.com/office/officeart/2018/2/layout/IconVerticalSolidList"/>
    <dgm:cxn modelId="{7124A66A-B1AB-9F4F-ACBA-B105F968F9BA}" type="presParOf" srcId="{A19117D5-CA16-4464-9371-8C0EDC77D641}" destId="{4BCBDCF4-2F5F-4B4C-B1AA-FC3271FCAF00}" srcOrd="1" destOrd="0" presId="urn:microsoft.com/office/officeart/2018/2/layout/IconVerticalSolidList"/>
    <dgm:cxn modelId="{15C7532B-F1A2-2640-83E1-7E42E4768EAA}" type="presParOf" srcId="{A19117D5-CA16-4464-9371-8C0EDC77D641}" destId="{51FF597E-9B67-40FE-A28C-0833403FFB0B}" srcOrd="2" destOrd="0" presId="urn:microsoft.com/office/officeart/2018/2/layout/IconVerticalSolidList"/>
    <dgm:cxn modelId="{6245E45C-04DF-6A4F-8606-862A7F8DB0B2}" type="presParOf" srcId="{51FF597E-9B67-40FE-A28C-0833403FFB0B}" destId="{C7457D02-BF7E-490F-B6DF-A41E7F801B99}" srcOrd="0" destOrd="0" presId="urn:microsoft.com/office/officeart/2018/2/layout/IconVerticalSolidList"/>
    <dgm:cxn modelId="{4ED71FEF-C5CB-BF4D-A843-60D8257E666B}" type="presParOf" srcId="{51FF597E-9B67-40FE-A28C-0833403FFB0B}" destId="{6DA63DFC-AC85-478E-A46F-B1915A19368D}" srcOrd="1" destOrd="0" presId="urn:microsoft.com/office/officeart/2018/2/layout/IconVerticalSolidList"/>
    <dgm:cxn modelId="{F647025C-FB12-E74A-8EE8-46DA90A34E90}" type="presParOf" srcId="{51FF597E-9B67-40FE-A28C-0833403FFB0B}" destId="{0E16A4A0-B153-4A45-B481-8ECFB035600C}" srcOrd="2" destOrd="0" presId="urn:microsoft.com/office/officeart/2018/2/layout/IconVerticalSolidList"/>
    <dgm:cxn modelId="{BEA2EC59-3ADE-CA47-97C4-21C162FE769E}" type="presParOf" srcId="{51FF597E-9B67-40FE-A28C-0833403FFB0B}" destId="{FEA334AA-57F0-4F55-992B-70D774356234}"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FC6D6496-A870-43F1-8AC0-3BBE5B092A3B}"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F3E7E6EA-DE44-4625-8A2C-A3D755C704FB}">
      <dgm:prSet custT="1"/>
      <dgm:spPr/>
      <dgm:t>
        <a:bodyPr/>
        <a:lstStyle/>
        <a:p>
          <a:pPr>
            <a:lnSpc>
              <a:spcPct val="100000"/>
            </a:lnSpc>
          </a:pPr>
          <a:r>
            <a:rPr lang="en-US" sz="2000"/>
            <a:t>Writes occur when someone creates/adds a file to the network.</a:t>
          </a:r>
        </a:p>
      </dgm:t>
    </dgm:pt>
    <dgm:pt modelId="{D71E367C-8F8B-4D4D-95CA-D27FA2FEA86C}" type="parTrans" cxnId="{48C6AB8E-7A93-4F50-ABC9-E376B87357BF}">
      <dgm:prSet/>
      <dgm:spPr/>
      <dgm:t>
        <a:bodyPr/>
        <a:lstStyle/>
        <a:p>
          <a:endParaRPr lang="en-US"/>
        </a:p>
      </dgm:t>
    </dgm:pt>
    <dgm:pt modelId="{E27AE2E3-A792-40C7-8207-A27E5416B380}" type="sibTrans" cxnId="{48C6AB8E-7A93-4F50-ABC9-E376B87357BF}">
      <dgm:prSet/>
      <dgm:spPr/>
      <dgm:t>
        <a:bodyPr/>
        <a:lstStyle/>
        <a:p>
          <a:endParaRPr lang="en-US"/>
        </a:p>
      </dgm:t>
    </dgm:pt>
    <dgm:pt modelId="{D07EAD80-DDA9-4BEF-A5AC-3736E3E856B1}">
      <dgm:prSet custT="1"/>
      <dgm:spPr/>
      <dgm:t>
        <a:bodyPr/>
        <a:lstStyle/>
        <a:p>
          <a:pPr>
            <a:lnSpc>
              <a:spcPct val="100000"/>
            </a:lnSpc>
          </a:pPr>
          <a:r>
            <a:rPr lang="en-US" sz="2000"/>
            <a:t>File gets </a:t>
          </a:r>
          <a:r>
            <a:rPr lang="en-US" sz="2000" err="1"/>
            <a:t>sharded</a:t>
          </a:r>
          <a:r>
            <a:rPr lang="en-US" sz="2000"/>
            <a:t> and distributed.</a:t>
          </a:r>
        </a:p>
      </dgm:t>
    </dgm:pt>
    <dgm:pt modelId="{AF93C0B9-16D3-495E-8778-AE8402F64729}" type="parTrans" cxnId="{5D3BA84C-9FC1-4A91-BD51-E7103DFA04EF}">
      <dgm:prSet/>
      <dgm:spPr/>
      <dgm:t>
        <a:bodyPr/>
        <a:lstStyle/>
        <a:p>
          <a:endParaRPr lang="en-US"/>
        </a:p>
      </dgm:t>
    </dgm:pt>
    <dgm:pt modelId="{4E6EF99D-B43B-4CF7-B81B-489453A7BB8F}" type="sibTrans" cxnId="{5D3BA84C-9FC1-4A91-BD51-E7103DFA04EF}">
      <dgm:prSet/>
      <dgm:spPr/>
      <dgm:t>
        <a:bodyPr/>
        <a:lstStyle/>
        <a:p>
          <a:endParaRPr lang="en-US"/>
        </a:p>
      </dgm:t>
    </dgm:pt>
    <dgm:pt modelId="{0D190F37-1DAD-49AE-8007-E6366A1DF8D6}">
      <dgm:prSet custT="1"/>
      <dgm:spPr/>
      <dgm:t>
        <a:bodyPr/>
        <a:lstStyle/>
        <a:p>
          <a:pPr>
            <a:lnSpc>
              <a:spcPct val="100000"/>
            </a:lnSpc>
          </a:pPr>
          <a:r>
            <a:rPr lang="en-US" sz="2000"/>
            <a:t>All nodes are locked during writes.</a:t>
          </a:r>
        </a:p>
      </dgm:t>
    </dgm:pt>
    <dgm:pt modelId="{F775F65A-2B35-4810-8985-A619F52CAFBF}" type="parTrans" cxnId="{648D41B6-0076-47F7-84B9-DE877A1940A4}">
      <dgm:prSet/>
      <dgm:spPr/>
      <dgm:t>
        <a:bodyPr/>
        <a:lstStyle/>
        <a:p>
          <a:endParaRPr lang="en-US"/>
        </a:p>
      </dgm:t>
    </dgm:pt>
    <dgm:pt modelId="{92F3C5DD-1942-455E-921A-658994C9F146}" type="sibTrans" cxnId="{648D41B6-0076-47F7-84B9-DE877A1940A4}">
      <dgm:prSet/>
      <dgm:spPr/>
      <dgm:t>
        <a:bodyPr/>
        <a:lstStyle/>
        <a:p>
          <a:endParaRPr lang="en-US"/>
        </a:p>
      </dgm:t>
    </dgm:pt>
    <dgm:pt modelId="{9E4691CB-7BF6-4DD3-B79C-2BF0F2DE738B}" type="pres">
      <dgm:prSet presAssocID="{FC6D6496-A870-43F1-8AC0-3BBE5B092A3B}" presName="root" presStyleCnt="0">
        <dgm:presLayoutVars>
          <dgm:dir/>
          <dgm:resizeHandles val="exact"/>
        </dgm:presLayoutVars>
      </dgm:prSet>
      <dgm:spPr/>
    </dgm:pt>
    <dgm:pt modelId="{C4F57608-A9F3-4E2A-A9DA-2312D52E5295}" type="pres">
      <dgm:prSet presAssocID="{F3E7E6EA-DE44-4625-8A2C-A3D755C704FB}" presName="compNode" presStyleCnt="0"/>
      <dgm:spPr/>
    </dgm:pt>
    <dgm:pt modelId="{98E45CA3-E205-4D80-8508-F3EB08878B69}" type="pres">
      <dgm:prSet presAssocID="{F3E7E6EA-DE44-4625-8A2C-A3D755C704FB}" presName="bgRect" presStyleLbl="bgShp" presStyleIdx="0" presStyleCnt="3"/>
      <dgm:spPr/>
    </dgm:pt>
    <dgm:pt modelId="{0EA088F7-0C3E-4753-95EE-6E63F8A52B76}" type="pres">
      <dgm:prSet presAssocID="{F3E7E6EA-DE44-4625-8A2C-A3D755C704FB}"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isconnected"/>
        </a:ext>
      </dgm:extLst>
    </dgm:pt>
    <dgm:pt modelId="{C4CE3D44-5F7B-43C5-8728-7F89316C62B8}" type="pres">
      <dgm:prSet presAssocID="{F3E7E6EA-DE44-4625-8A2C-A3D755C704FB}" presName="spaceRect" presStyleCnt="0"/>
      <dgm:spPr/>
    </dgm:pt>
    <dgm:pt modelId="{AA0A0243-A478-4842-B8A4-EED50269FC0E}" type="pres">
      <dgm:prSet presAssocID="{F3E7E6EA-DE44-4625-8A2C-A3D755C704FB}" presName="parTx" presStyleLbl="revTx" presStyleIdx="0" presStyleCnt="3">
        <dgm:presLayoutVars>
          <dgm:chMax val="0"/>
          <dgm:chPref val="0"/>
        </dgm:presLayoutVars>
      </dgm:prSet>
      <dgm:spPr/>
    </dgm:pt>
    <dgm:pt modelId="{9368948D-35DE-4420-A5F3-DAEE674F6949}" type="pres">
      <dgm:prSet presAssocID="{E27AE2E3-A792-40C7-8207-A27E5416B380}" presName="sibTrans" presStyleCnt="0"/>
      <dgm:spPr/>
    </dgm:pt>
    <dgm:pt modelId="{E4B3DAE9-7475-476C-82AE-B6475B39DA85}" type="pres">
      <dgm:prSet presAssocID="{D07EAD80-DDA9-4BEF-A5AC-3736E3E856B1}" presName="compNode" presStyleCnt="0"/>
      <dgm:spPr/>
    </dgm:pt>
    <dgm:pt modelId="{215BA3A1-CA85-4B34-931B-590DE38D4CB8}" type="pres">
      <dgm:prSet presAssocID="{D07EAD80-DDA9-4BEF-A5AC-3736E3E856B1}" presName="bgRect" presStyleLbl="bgShp" presStyleIdx="1" presStyleCnt="3"/>
      <dgm:spPr/>
    </dgm:pt>
    <dgm:pt modelId="{17A04973-F0A0-408B-8200-749474191AD4}" type="pres">
      <dgm:prSet presAssocID="{D07EAD80-DDA9-4BEF-A5AC-3736E3E856B1}"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atabase"/>
        </a:ext>
      </dgm:extLst>
    </dgm:pt>
    <dgm:pt modelId="{26961C03-EA89-4615-A49B-3816C4BA10F7}" type="pres">
      <dgm:prSet presAssocID="{D07EAD80-DDA9-4BEF-A5AC-3736E3E856B1}" presName="spaceRect" presStyleCnt="0"/>
      <dgm:spPr/>
    </dgm:pt>
    <dgm:pt modelId="{777BA064-121E-48A2-B0E0-A22BBAFB27FB}" type="pres">
      <dgm:prSet presAssocID="{D07EAD80-DDA9-4BEF-A5AC-3736E3E856B1}" presName="parTx" presStyleLbl="revTx" presStyleIdx="1" presStyleCnt="3">
        <dgm:presLayoutVars>
          <dgm:chMax val="0"/>
          <dgm:chPref val="0"/>
        </dgm:presLayoutVars>
      </dgm:prSet>
      <dgm:spPr/>
    </dgm:pt>
    <dgm:pt modelId="{EAAE3112-3228-4C23-9BCB-7E57135E5461}" type="pres">
      <dgm:prSet presAssocID="{4E6EF99D-B43B-4CF7-B81B-489453A7BB8F}" presName="sibTrans" presStyleCnt="0"/>
      <dgm:spPr/>
    </dgm:pt>
    <dgm:pt modelId="{83662BBB-8AA5-4EF1-A20E-3CD97F8BED88}" type="pres">
      <dgm:prSet presAssocID="{0D190F37-1DAD-49AE-8007-E6366A1DF8D6}" presName="compNode" presStyleCnt="0"/>
      <dgm:spPr/>
    </dgm:pt>
    <dgm:pt modelId="{61EE55E1-23E7-4878-83BA-39807586260E}" type="pres">
      <dgm:prSet presAssocID="{0D190F37-1DAD-49AE-8007-E6366A1DF8D6}" presName="bgRect" presStyleLbl="bgShp" presStyleIdx="2" presStyleCnt="3"/>
      <dgm:spPr/>
    </dgm:pt>
    <dgm:pt modelId="{FF376D21-A0ED-458C-81DC-CC683E9721A8}" type="pres">
      <dgm:prSet presAssocID="{0D190F37-1DAD-49AE-8007-E6366A1DF8D6}"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Lock"/>
        </a:ext>
      </dgm:extLst>
    </dgm:pt>
    <dgm:pt modelId="{EB42DD47-4ADB-47D2-B06E-AB11D02AC272}" type="pres">
      <dgm:prSet presAssocID="{0D190F37-1DAD-49AE-8007-E6366A1DF8D6}" presName="spaceRect" presStyleCnt="0"/>
      <dgm:spPr/>
    </dgm:pt>
    <dgm:pt modelId="{C1C127FF-FB6F-473E-8CE5-95917BD1D902}" type="pres">
      <dgm:prSet presAssocID="{0D190F37-1DAD-49AE-8007-E6366A1DF8D6}" presName="parTx" presStyleLbl="revTx" presStyleIdx="2" presStyleCnt="3">
        <dgm:presLayoutVars>
          <dgm:chMax val="0"/>
          <dgm:chPref val="0"/>
        </dgm:presLayoutVars>
      </dgm:prSet>
      <dgm:spPr/>
    </dgm:pt>
  </dgm:ptLst>
  <dgm:cxnLst>
    <dgm:cxn modelId="{59B7402A-0EDD-7843-A9E7-402F308A9818}" type="presOf" srcId="{D07EAD80-DDA9-4BEF-A5AC-3736E3E856B1}" destId="{777BA064-121E-48A2-B0E0-A22BBAFB27FB}" srcOrd="0" destOrd="0" presId="urn:microsoft.com/office/officeart/2018/2/layout/IconVerticalSolidList"/>
    <dgm:cxn modelId="{5D3BA84C-9FC1-4A91-BD51-E7103DFA04EF}" srcId="{FC6D6496-A870-43F1-8AC0-3BBE5B092A3B}" destId="{D07EAD80-DDA9-4BEF-A5AC-3736E3E856B1}" srcOrd="1" destOrd="0" parTransId="{AF93C0B9-16D3-495E-8778-AE8402F64729}" sibTransId="{4E6EF99D-B43B-4CF7-B81B-489453A7BB8F}"/>
    <dgm:cxn modelId="{48C6AB8E-7A93-4F50-ABC9-E376B87357BF}" srcId="{FC6D6496-A870-43F1-8AC0-3BBE5B092A3B}" destId="{F3E7E6EA-DE44-4625-8A2C-A3D755C704FB}" srcOrd="0" destOrd="0" parTransId="{D71E367C-8F8B-4D4D-95CA-D27FA2FEA86C}" sibTransId="{E27AE2E3-A792-40C7-8207-A27E5416B380}"/>
    <dgm:cxn modelId="{3E0E5D9F-7B7B-8F4A-BDFE-EA7CF0FFADC2}" type="presOf" srcId="{0D190F37-1DAD-49AE-8007-E6366A1DF8D6}" destId="{C1C127FF-FB6F-473E-8CE5-95917BD1D902}" srcOrd="0" destOrd="0" presId="urn:microsoft.com/office/officeart/2018/2/layout/IconVerticalSolidList"/>
    <dgm:cxn modelId="{5531E7AB-1ADA-9748-BD9F-35C2A6890869}" type="presOf" srcId="{F3E7E6EA-DE44-4625-8A2C-A3D755C704FB}" destId="{AA0A0243-A478-4842-B8A4-EED50269FC0E}" srcOrd="0" destOrd="0" presId="urn:microsoft.com/office/officeart/2018/2/layout/IconVerticalSolidList"/>
    <dgm:cxn modelId="{648D41B6-0076-47F7-84B9-DE877A1940A4}" srcId="{FC6D6496-A870-43F1-8AC0-3BBE5B092A3B}" destId="{0D190F37-1DAD-49AE-8007-E6366A1DF8D6}" srcOrd="2" destOrd="0" parTransId="{F775F65A-2B35-4810-8985-A619F52CAFBF}" sibTransId="{92F3C5DD-1942-455E-921A-658994C9F146}"/>
    <dgm:cxn modelId="{AA372DFD-FDBA-2C4C-9F44-1CCE5F75BB76}" type="presOf" srcId="{FC6D6496-A870-43F1-8AC0-3BBE5B092A3B}" destId="{9E4691CB-7BF6-4DD3-B79C-2BF0F2DE738B}" srcOrd="0" destOrd="0" presId="urn:microsoft.com/office/officeart/2018/2/layout/IconVerticalSolidList"/>
    <dgm:cxn modelId="{730FFF01-E1BE-BC41-8BF0-4C8A39100903}" type="presParOf" srcId="{9E4691CB-7BF6-4DD3-B79C-2BF0F2DE738B}" destId="{C4F57608-A9F3-4E2A-A9DA-2312D52E5295}" srcOrd="0" destOrd="0" presId="urn:microsoft.com/office/officeart/2018/2/layout/IconVerticalSolidList"/>
    <dgm:cxn modelId="{4E3E3B44-AE55-594F-AE06-916D407B24FF}" type="presParOf" srcId="{C4F57608-A9F3-4E2A-A9DA-2312D52E5295}" destId="{98E45CA3-E205-4D80-8508-F3EB08878B69}" srcOrd="0" destOrd="0" presId="urn:microsoft.com/office/officeart/2018/2/layout/IconVerticalSolidList"/>
    <dgm:cxn modelId="{A0DB3781-1979-6A44-8F68-125F0F60FE8F}" type="presParOf" srcId="{C4F57608-A9F3-4E2A-A9DA-2312D52E5295}" destId="{0EA088F7-0C3E-4753-95EE-6E63F8A52B76}" srcOrd="1" destOrd="0" presId="urn:microsoft.com/office/officeart/2018/2/layout/IconVerticalSolidList"/>
    <dgm:cxn modelId="{5F48F6EF-F1F3-7A4B-BEB5-12688771CCE2}" type="presParOf" srcId="{C4F57608-A9F3-4E2A-A9DA-2312D52E5295}" destId="{C4CE3D44-5F7B-43C5-8728-7F89316C62B8}" srcOrd="2" destOrd="0" presId="urn:microsoft.com/office/officeart/2018/2/layout/IconVerticalSolidList"/>
    <dgm:cxn modelId="{1D9C3343-93E1-9244-B31D-4B9600D9259E}" type="presParOf" srcId="{C4F57608-A9F3-4E2A-A9DA-2312D52E5295}" destId="{AA0A0243-A478-4842-B8A4-EED50269FC0E}" srcOrd="3" destOrd="0" presId="urn:microsoft.com/office/officeart/2018/2/layout/IconVerticalSolidList"/>
    <dgm:cxn modelId="{DB06A1E6-3FFD-474E-893F-B35C854AA89C}" type="presParOf" srcId="{9E4691CB-7BF6-4DD3-B79C-2BF0F2DE738B}" destId="{9368948D-35DE-4420-A5F3-DAEE674F6949}" srcOrd="1" destOrd="0" presId="urn:microsoft.com/office/officeart/2018/2/layout/IconVerticalSolidList"/>
    <dgm:cxn modelId="{5815EA9C-39FB-E543-B5FD-F8EF7DA097F3}" type="presParOf" srcId="{9E4691CB-7BF6-4DD3-B79C-2BF0F2DE738B}" destId="{E4B3DAE9-7475-476C-82AE-B6475B39DA85}" srcOrd="2" destOrd="0" presId="urn:microsoft.com/office/officeart/2018/2/layout/IconVerticalSolidList"/>
    <dgm:cxn modelId="{2774B47E-ECB4-1242-8FD1-B5BBC423BF05}" type="presParOf" srcId="{E4B3DAE9-7475-476C-82AE-B6475B39DA85}" destId="{215BA3A1-CA85-4B34-931B-590DE38D4CB8}" srcOrd="0" destOrd="0" presId="urn:microsoft.com/office/officeart/2018/2/layout/IconVerticalSolidList"/>
    <dgm:cxn modelId="{71855B2D-368D-E743-BF53-51E50F774DC3}" type="presParOf" srcId="{E4B3DAE9-7475-476C-82AE-B6475B39DA85}" destId="{17A04973-F0A0-408B-8200-749474191AD4}" srcOrd="1" destOrd="0" presId="urn:microsoft.com/office/officeart/2018/2/layout/IconVerticalSolidList"/>
    <dgm:cxn modelId="{A34D21E3-F302-F94B-8D97-EE3D19E1D541}" type="presParOf" srcId="{E4B3DAE9-7475-476C-82AE-B6475B39DA85}" destId="{26961C03-EA89-4615-A49B-3816C4BA10F7}" srcOrd="2" destOrd="0" presId="urn:microsoft.com/office/officeart/2018/2/layout/IconVerticalSolidList"/>
    <dgm:cxn modelId="{B3A73241-2DDD-8A47-B0BF-1D3C06983A89}" type="presParOf" srcId="{E4B3DAE9-7475-476C-82AE-B6475B39DA85}" destId="{777BA064-121E-48A2-B0E0-A22BBAFB27FB}" srcOrd="3" destOrd="0" presId="urn:microsoft.com/office/officeart/2018/2/layout/IconVerticalSolidList"/>
    <dgm:cxn modelId="{C016FC05-602F-F946-A233-3EAC8121C3B2}" type="presParOf" srcId="{9E4691CB-7BF6-4DD3-B79C-2BF0F2DE738B}" destId="{EAAE3112-3228-4C23-9BCB-7E57135E5461}" srcOrd="3" destOrd="0" presId="urn:microsoft.com/office/officeart/2018/2/layout/IconVerticalSolidList"/>
    <dgm:cxn modelId="{212D5707-AF01-0243-92EB-1DAE80110E69}" type="presParOf" srcId="{9E4691CB-7BF6-4DD3-B79C-2BF0F2DE738B}" destId="{83662BBB-8AA5-4EF1-A20E-3CD97F8BED88}" srcOrd="4" destOrd="0" presId="urn:microsoft.com/office/officeart/2018/2/layout/IconVerticalSolidList"/>
    <dgm:cxn modelId="{E5FF6A56-271C-C34D-ADB8-464285D76EFE}" type="presParOf" srcId="{83662BBB-8AA5-4EF1-A20E-3CD97F8BED88}" destId="{61EE55E1-23E7-4878-83BA-39807586260E}" srcOrd="0" destOrd="0" presId="urn:microsoft.com/office/officeart/2018/2/layout/IconVerticalSolidList"/>
    <dgm:cxn modelId="{47868063-ACE5-5D49-8C6E-309BC32C3A64}" type="presParOf" srcId="{83662BBB-8AA5-4EF1-A20E-3CD97F8BED88}" destId="{FF376D21-A0ED-458C-81DC-CC683E9721A8}" srcOrd="1" destOrd="0" presId="urn:microsoft.com/office/officeart/2018/2/layout/IconVerticalSolidList"/>
    <dgm:cxn modelId="{BB501605-E3A1-9543-90F2-BE33F4609273}" type="presParOf" srcId="{83662BBB-8AA5-4EF1-A20E-3CD97F8BED88}" destId="{EB42DD47-4ADB-47D2-B06E-AB11D02AC272}" srcOrd="2" destOrd="0" presId="urn:microsoft.com/office/officeart/2018/2/layout/IconVerticalSolidList"/>
    <dgm:cxn modelId="{50FD710A-7538-D647-9607-4977450A0CB4}" type="presParOf" srcId="{83662BBB-8AA5-4EF1-A20E-3CD97F8BED88}" destId="{C1C127FF-FB6F-473E-8CE5-95917BD1D902}"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8BF5A9E2-2B72-41C4-B549-1A0ACE5B4C51}" type="doc">
      <dgm:prSet loTypeId="urn:microsoft.com/office/officeart/2005/8/layout/vProcess5" loCatId="process" qsTypeId="urn:microsoft.com/office/officeart/2005/8/quickstyle/simple1" qsCatId="simple" csTypeId="urn:microsoft.com/office/officeart/2005/8/colors/colorful2" csCatId="colorful" phldr="1"/>
      <dgm:spPr/>
      <dgm:t>
        <a:bodyPr/>
        <a:lstStyle/>
        <a:p>
          <a:endParaRPr lang="en-US"/>
        </a:p>
      </dgm:t>
    </dgm:pt>
    <dgm:pt modelId="{B6D0FF7F-7CF2-4D5B-9672-EC1AFA977491}">
      <dgm:prSet/>
      <dgm:spPr/>
      <dgm:t>
        <a:bodyPr/>
        <a:lstStyle/>
        <a:p>
          <a:r>
            <a:rPr lang="en-US">
              <a:latin typeface="American Typewriter" panose="02090604020004020304" pitchFamily="18" charset="77"/>
            </a:rPr>
            <a:t>When a client wants to write, it starts by locking each server in the network, to prevent multiple writes from occurring at the same time.</a:t>
          </a:r>
        </a:p>
      </dgm:t>
    </dgm:pt>
    <dgm:pt modelId="{02AE795E-6CA7-4211-9E3F-A68064F3E4D3}" type="parTrans" cxnId="{BE7822E3-D3CB-4778-B4A8-5D1D52F0D60B}">
      <dgm:prSet/>
      <dgm:spPr/>
      <dgm:t>
        <a:bodyPr/>
        <a:lstStyle/>
        <a:p>
          <a:endParaRPr lang="en-US"/>
        </a:p>
      </dgm:t>
    </dgm:pt>
    <dgm:pt modelId="{F2FC9B0B-7781-45E3-A19E-E81FADAF05DD}" type="sibTrans" cxnId="{BE7822E3-D3CB-4778-B4A8-5D1D52F0D60B}">
      <dgm:prSet/>
      <dgm:spPr/>
      <dgm:t>
        <a:bodyPr/>
        <a:lstStyle/>
        <a:p>
          <a:endParaRPr lang="en-US"/>
        </a:p>
      </dgm:t>
    </dgm:pt>
    <dgm:pt modelId="{8A490C66-D499-43B6-8208-0BA2D95F094B}">
      <dgm:prSet/>
      <dgm:spPr/>
      <dgm:t>
        <a:bodyPr/>
        <a:lstStyle/>
        <a:p>
          <a:r>
            <a:rPr lang="en-US">
              <a:latin typeface="American Typewriter" panose="02090604020004020304" pitchFamily="18" charset="77"/>
            </a:rPr>
            <a:t>The contents of a file(which is meant to be added to the network) are broken up into as many chunks as the number of nodes in the system</a:t>
          </a:r>
        </a:p>
      </dgm:t>
    </dgm:pt>
    <dgm:pt modelId="{FCA72FD8-4D6E-4524-8063-E89FC1FCC028}" type="parTrans" cxnId="{1C6BD557-4C90-481B-BAFD-38D4387CA061}">
      <dgm:prSet/>
      <dgm:spPr/>
      <dgm:t>
        <a:bodyPr/>
        <a:lstStyle/>
        <a:p>
          <a:endParaRPr lang="en-US"/>
        </a:p>
      </dgm:t>
    </dgm:pt>
    <dgm:pt modelId="{5A33F627-E8C3-4406-90C8-00484F40C1C8}" type="sibTrans" cxnId="{1C6BD557-4C90-481B-BAFD-38D4387CA061}">
      <dgm:prSet/>
      <dgm:spPr/>
      <dgm:t>
        <a:bodyPr/>
        <a:lstStyle/>
        <a:p>
          <a:endParaRPr lang="en-US"/>
        </a:p>
      </dgm:t>
    </dgm:pt>
    <dgm:pt modelId="{A7F7B018-7FB0-4C8C-BB5E-8502FE379D29}">
      <dgm:prSet/>
      <dgm:spPr/>
      <dgm:t>
        <a:bodyPr/>
        <a:lstStyle/>
        <a:p>
          <a:r>
            <a:rPr lang="en-US">
              <a:latin typeface="American Typewriter" panose="02090604020004020304" pitchFamily="18" charset="77"/>
            </a:rPr>
            <a:t>One of the chunks is stored locally in the client’s system in the “directory” folder, which is accessible to the client</a:t>
          </a:r>
        </a:p>
      </dgm:t>
    </dgm:pt>
    <dgm:pt modelId="{D1AE8085-7E45-47ED-B7AA-3B749702A000}" type="parTrans" cxnId="{09FD42A5-F3DD-410F-B159-3D544C010D8A}">
      <dgm:prSet/>
      <dgm:spPr/>
      <dgm:t>
        <a:bodyPr/>
        <a:lstStyle/>
        <a:p>
          <a:endParaRPr lang="en-US"/>
        </a:p>
      </dgm:t>
    </dgm:pt>
    <dgm:pt modelId="{14E34EFB-6D44-46D6-8E58-23B1B8B4DF7E}" type="sibTrans" cxnId="{09FD42A5-F3DD-410F-B159-3D544C010D8A}">
      <dgm:prSet/>
      <dgm:spPr/>
      <dgm:t>
        <a:bodyPr/>
        <a:lstStyle/>
        <a:p>
          <a:endParaRPr lang="en-US"/>
        </a:p>
      </dgm:t>
    </dgm:pt>
    <dgm:pt modelId="{6EDA39F9-2B56-4A52-BBF6-9396F251095B}">
      <dgm:prSet/>
      <dgm:spPr/>
      <dgm:t>
        <a:bodyPr/>
        <a:lstStyle/>
        <a:p>
          <a:r>
            <a:rPr lang="en-US">
              <a:latin typeface="American Typewriter" panose="02090604020004020304" pitchFamily="18" charset="77"/>
            </a:rPr>
            <a:t>The other chunks are encrypted and sent across all the other nodes in the network , these nodes will store these chunks in their local “fico” directory</a:t>
          </a:r>
        </a:p>
      </dgm:t>
    </dgm:pt>
    <dgm:pt modelId="{6DCCB462-534A-495D-B674-9184D9D4F9FF}" type="parTrans" cxnId="{4ED26D2B-6299-4459-9D93-2C48DFED6520}">
      <dgm:prSet/>
      <dgm:spPr/>
      <dgm:t>
        <a:bodyPr/>
        <a:lstStyle/>
        <a:p>
          <a:endParaRPr lang="en-US"/>
        </a:p>
      </dgm:t>
    </dgm:pt>
    <dgm:pt modelId="{FD0B0ACB-12A0-4382-87DE-F911D90CD30A}" type="sibTrans" cxnId="{4ED26D2B-6299-4459-9D93-2C48DFED6520}">
      <dgm:prSet/>
      <dgm:spPr/>
      <dgm:t>
        <a:bodyPr/>
        <a:lstStyle/>
        <a:p>
          <a:endParaRPr lang="en-US"/>
        </a:p>
      </dgm:t>
    </dgm:pt>
    <dgm:pt modelId="{5ADC03D2-4F61-0349-A33D-D23EF69097A8}" type="pres">
      <dgm:prSet presAssocID="{8BF5A9E2-2B72-41C4-B549-1A0ACE5B4C51}" presName="outerComposite" presStyleCnt="0">
        <dgm:presLayoutVars>
          <dgm:chMax val="5"/>
          <dgm:dir/>
          <dgm:resizeHandles val="exact"/>
        </dgm:presLayoutVars>
      </dgm:prSet>
      <dgm:spPr/>
    </dgm:pt>
    <dgm:pt modelId="{86879812-61F4-9144-B30B-F8EC157E4A65}" type="pres">
      <dgm:prSet presAssocID="{8BF5A9E2-2B72-41C4-B549-1A0ACE5B4C51}" presName="dummyMaxCanvas" presStyleCnt="0">
        <dgm:presLayoutVars/>
      </dgm:prSet>
      <dgm:spPr/>
    </dgm:pt>
    <dgm:pt modelId="{3B81B290-452B-7A4F-8AC7-1EFD8AE7AC06}" type="pres">
      <dgm:prSet presAssocID="{8BF5A9E2-2B72-41C4-B549-1A0ACE5B4C51}" presName="FourNodes_1" presStyleLbl="node1" presStyleIdx="0" presStyleCnt="4">
        <dgm:presLayoutVars>
          <dgm:bulletEnabled val="1"/>
        </dgm:presLayoutVars>
      </dgm:prSet>
      <dgm:spPr/>
    </dgm:pt>
    <dgm:pt modelId="{A9C210DE-4B4D-5747-9AC6-78DBD372AD65}" type="pres">
      <dgm:prSet presAssocID="{8BF5A9E2-2B72-41C4-B549-1A0ACE5B4C51}" presName="FourNodes_2" presStyleLbl="node1" presStyleIdx="1" presStyleCnt="4">
        <dgm:presLayoutVars>
          <dgm:bulletEnabled val="1"/>
        </dgm:presLayoutVars>
      </dgm:prSet>
      <dgm:spPr/>
    </dgm:pt>
    <dgm:pt modelId="{0DB73C4F-0FBE-2D4E-A877-00355CA36F3B}" type="pres">
      <dgm:prSet presAssocID="{8BF5A9E2-2B72-41C4-B549-1A0ACE5B4C51}" presName="FourNodes_3" presStyleLbl="node1" presStyleIdx="2" presStyleCnt="4">
        <dgm:presLayoutVars>
          <dgm:bulletEnabled val="1"/>
        </dgm:presLayoutVars>
      </dgm:prSet>
      <dgm:spPr/>
    </dgm:pt>
    <dgm:pt modelId="{77A077B0-498D-4F49-95A1-3ECF2005F958}" type="pres">
      <dgm:prSet presAssocID="{8BF5A9E2-2B72-41C4-B549-1A0ACE5B4C51}" presName="FourNodes_4" presStyleLbl="node1" presStyleIdx="3" presStyleCnt="4">
        <dgm:presLayoutVars>
          <dgm:bulletEnabled val="1"/>
        </dgm:presLayoutVars>
      </dgm:prSet>
      <dgm:spPr/>
    </dgm:pt>
    <dgm:pt modelId="{D88B3C86-2C42-3C4B-841E-440E2739F6D5}" type="pres">
      <dgm:prSet presAssocID="{8BF5A9E2-2B72-41C4-B549-1A0ACE5B4C51}" presName="FourConn_1-2" presStyleLbl="fgAccFollowNode1" presStyleIdx="0" presStyleCnt="3">
        <dgm:presLayoutVars>
          <dgm:bulletEnabled val="1"/>
        </dgm:presLayoutVars>
      </dgm:prSet>
      <dgm:spPr/>
    </dgm:pt>
    <dgm:pt modelId="{B7B53431-6FCF-BD47-9068-5672C4B17186}" type="pres">
      <dgm:prSet presAssocID="{8BF5A9E2-2B72-41C4-B549-1A0ACE5B4C51}" presName="FourConn_2-3" presStyleLbl="fgAccFollowNode1" presStyleIdx="1" presStyleCnt="3">
        <dgm:presLayoutVars>
          <dgm:bulletEnabled val="1"/>
        </dgm:presLayoutVars>
      </dgm:prSet>
      <dgm:spPr/>
    </dgm:pt>
    <dgm:pt modelId="{BDFFDF08-8C6A-BF48-A014-B07520B9A8C4}" type="pres">
      <dgm:prSet presAssocID="{8BF5A9E2-2B72-41C4-B549-1A0ACE5B4C51}" presName="FourConn_3-4" presStyleLbl="fgAccFollowNode1" presStyleIdx="2" presStyleCnt="3">
        <dgm:presLayoutVars>
          <dgm:bulletEnabled val="1"/>
        </dgm:presLayoutVars>
      </dgm:prSet>
      <dgm:spPr/>
    </dgm:pt>
    <dgm:pt modelId="{24EEECFE-F96B-9146-8E9F-F7C00F65FACB}" type="pres">
      <dgm:prSet presAssocID="{8BF5A9E2-2B72-41C4-B549-1A0ACE5B4C51}" presName="FourNodes_1_text" presStyleLbl="node1" presStyleIdx="3" presStyleCnt="4">
        <dgm:presLayoutVars>
          <dgm:bulletEnabled val="1"/>
        </dgm:presLayoutVars>
      </dgm:prSet>
      <dgm:spPr/>
    </dgm:pt>
    <dgm:pt modelId="{5AA5E195-8CDE-2B47-ABCF-E7C15C594A88}" type="pres">
      <dgm:prSet presAssocID="{8BF5A9E2-2B72-41C4-B549-1A0ACE5B4C51}" presName="FourNodes_2_text" presStyleLbl="node1" presStyleIdx="3" presStyleCnt="4">
        <dgm:presLayoutVars>
          <dgm:bulletEnabled val="1"/>
        </dgm:presLayoutVars>
      </dgm:prSet>
      <dgm:spPr/>
    </dgm:pt>
    <dgm:pt modelId="{3992701D-3B3C-AB45-85E2-5A9E08922EEB}" type="pres">
      <dgm:prSet presAssocID="{8BF5A9E2-2B72-41C4-B549-1A0ACE5B4C51}" presName="FourNodes_3_text" presStyleLbl="node1" presStyleIdx="3" presStyleCnt="4">
        <dgm:presLayoutVars>
          <dgm:bulletEnabled val="1"/>
        </dgm:presLayoutVars>
      </dgm:prSet>
      <dgm:spPr/>
    </dgm:pt>
    <dgm:pt modelId="{A9CAF1B2-F75B-A249-883B-588269B2020D}" type="pres">
      <dgm:prSet presAssocID="{8BF5A9E2-2B72-41C4-B549-1A0ACE5B4C51}" presName="FourNodes_4_text" presStyleLbl="node1" presStyleIdx="3" presStyleCnt="4">
        <dgm:presLayoutVars>
          <dgm:bulletEnabled val="1"/>
        </dgm:presLayoutVars>
      </dgm:prSet>
      <dgm:spPr/>
    </dgm:pt>
  </dgm:ptLst>
  <dgm:cxnLst>
    <dgm:cxn modelId="{99697909-1137-4A9D-AFF1-842F3B35CA55}" type="presOf" srcId="{A7F7B018-7FB0-4C8C-BB5E-8502FE379D29}" destId="{3992701D-3B3C-AB45-85E2-5A9E08922EEB}" srcOrd="1" destOrd="0" presId="urn:microsoft.com/office/officeart/2005/8/layout/vProcess5"/>
    <dgm:cxn modelId="{9E539112-66EE-4CC7-BB0D-7E9456A7AB00}" type="presOf" srcId="{6EDA39F9-2B56-4A52-BBF6-9396F251095B}" destId="{77A077B0-498D-4F49-95A1-3ECF2005F958}" srcOrd="0" destOrd="0" presId="urn:microsoft.com/office/officeart/2005/8/layout/vProcess5"/>
    <dgm:cxn modelId="{C9CA7A1F-C187-4D70-A41F-E8C3F18C36A7}" type="presOf" srcId="{B6D0FF7F-7CF2-4D5B-9672-EC1AFA977491}" destId="{3B81B290-452B-7A4F-8AC7-1EFD8AE7AC06}" srcOrd="0" destOrd="0" presId="urn:microsoft.com/office/officeart/2005/8/layout/vProcess5"/>
    <dgm:cxn modelId="{4ED26D2B-6299-4459-9D93-2C48DFED6520}" srcId="{8BF5A9E2-2B72-41C4-B549-1A0ACE5B4C51}" destId="{6EDA39F9-2B56-4A52-BBF6-9396F251095B}" srcOrd="3" destOrd="0" parTransId="{6DCCB462-534A-495D-B674-9184D9D4F9FF}" sibTransId="{FD0B0ACB-12A0-4382-87DE-F911D90CD30A}"/>
    <dgm:cxn modelId="{0F2A7E3B-33A5-4CA4-A414-FCB95F1243AD}" type="presOf" srcId="{8A490C66-D499-43B6-8208-0BA2D95F094B}" destId="{A9C210DE-4B4D-5747-9AC6-78DBD372AD65}" srcOrd="0" destOrd="0" presId="urn:microsoft.com/office/officeart/2005/8/layout/vProcess5"/>
    <dgm:cxn modelId="{9D5F0947-B0FB-4FC5-A3B4-A61379B3F620}" type="presOf" srcId="{6EDA39F9-2B56-4A52-BBF6-9396F251095B}" destId="{A9CAF1B2-F75B-A249-883B-588269B2020D}" srcOrd="1" destOrd="0" presId="urn:microsoft.com/office/officeart/2005/8/layout/vProcess5"/>
    <dgm:cxn modelId="{1C6BD557-4C90-481B-BAFD-38D4387CA061}" srcId="{8BF5A9E2-2B72-41C4-B549-1A0ACE5B4C51}" destId="{8A490C66-D499-43B6-8208-0BA2D95F094B}" srcOrd="1" destOrd="0" parTransId="{FCA72FD8-4D6E-4524-8063-E89FC1FCC028}" sibTransId="{5A33F627-E8C3-4406-90C8-00484F40C1C8}"/>
    <dgm:cxn modelId="{8E723C8C-7A8B-4644-9AA3-2D3939F6C381}" type="presOf" srcId="{8BF5A9E2-2B72-41C4-B549-1A0ACE5B4C51}" destId="{5ADC03D2-4F61-0349-A33D-D23EF69097A8}" srcOrd="0" destOrd="0" presId="urn:microsoft.com/office/officeart/2005/8/layout/vProcess5"/>
    <dgm:cxn modelId="{23C51398-FEB6-4BEB-941F-57C488183E18}" type="presOf" srcId="{5A33F627-E8C3-4406-90C8-00484F40C1C8}" destId="{B7B53431-6FCF-BD47-9068-5672C4B17186}" srcOrd="0" destOrd="0" presId="urn:microsoft.com/office/officeart/2005/8/layout/vProcess5"/>
    <dgm:cxn modelId="{E36C1BA2-67A2-4DC7-B0FB-B62C45CD8376}" type="presOf" srcId="{B6D0FF7F-7CF2-4D5B-9672-EC1AFA977491}" destId="{24EEECFE-F96B-9146-8E9F-F7C00F65FACB}" srcOrd="1" destOrd="0" presId="urn:microsoft.com/office/officeart/2005/8/layout/vProcess5"/>
    <dgm:cxn modelId="{09FD42A5-F3DD-410F-B159-3D544C010D8A}" srcId="{8BF5A9E2-2B72-41C4-B549-1A0ACE5B4C51}" destId="{A7F7B018-7FB0-4C8C-BB5E-8502FE379D29}" srcOrd="2" destOrd="0" parTransId="{D1AE8085-7E45-47ED-B7AA-3B749702A000}" sibTransId="{14E34EFB-6D44-46D6-8E58-23B1B8B4DF7E}"/>
    <dgm:cxn modelId="{9DE7F2A7-70C5-48D0-86FF-4219086E9F69}" type="presOf" srcId="{8A490C66-D499-43B6-8208-0BA2D95F094B}" destId="{5AA5E195-8CDE-2B47-ABCF-E7C15C594A88}" srcOrd="1" destOrd="0" presId="urn:microsoft.com/office/officeart/2005/8/layout/vProcess5"/>
    <dgm:cxn modelId="{6C8026BB-C493-424D-8ACE-F105B77C80CD}" type="presOf" srcId="{F2FC9B0B-7781-45E3-A19E-E81FADAF05DD}" destId="{D88B3C86-2C42-3C4B-841E-440E2739F6D5}" srcOrd="0" destOrd="0" presId="urn:microsoft.com/office/officeart/2005/8/layout/vProcess5"/>
    <dgm:cxn modelId="{6E031BBC-B5A4-4858-8F7B-8480810E371C}" type="presOf" srcId="{14E34EFB-6D44-46D6-8E58-23B1B8B4DF7E}" destId="{BDFFDF08-8C6A-BF48-A014-B07520B9A8C4}" srcOrd="0" destOrd="0" presId="urn:microsoft.com/office/officeart/2005/8/layout/vProcess5"/>
    <dgm:cxn modelId="{3AFD2CBD-84FA-4448-8E34-3B2EEC009668}" type="presOf" srcId="{A7F7B018-7FB0-4C8C-BB5E-8502FE379D29}" destId="{0DB73C4F-0FBE-2D4E-A877-00355CA36F3B}" srcOrd="0" destOrd="0" presId="urn:microsoft.com/office/officeart/2005/8/layout/vProcess5"/>
    <dgm:cxn modelId="{BE7822E3-D3CB-4778-B4A8-5D1D52F0D60B}" srcId="{8BF5A9E2-2B72-41C4-B549-1A0ACE5B4C51}" destId="{B6D0FF7F-7CF2-4D5B-9672-EC1AFA977491}" srcOrd="0" destOrd="0" parTransId="{02AE795E-6CA7-4211-9E3F-A68064F3E4D3}" sibTransId="{F2FC9B0B-7781-45E3-A19E-E81FADAF05DD}"/>
    <dgm:cxn modelId="{E1E86B4C-2955-446F-9E0F-1C30CA6B49B5}" type="presParOf" srcId="{5ADC03D2-4F61-0349-A33D-D23EF69097A8}" destId="{86879812-61F4-9144-B30B-F8EC157E4A65}" srcOrd="0" destOrd="0" presId="urn:microsoft.com/office/officeart/2005/8/layout/vProcess5"/>
    <dgm:cxn modelId="{6BEDF162-9C85-4E05-9BFE-B7F4BDA66C8B}" type="presParOf" srcId="{5ADC03D2-4F61-0349-A33D-D23EF69097A8}" destId="{3B81B290-452B-7A4F-8AC7-1EFD8AE7AC06}" srcOrd="1" destOrd="0" presId="urn:microsoft.com/office/officeart/2005/8/layout/vProcess5"/>
    <dgm:cxn modelId="{E24D3765-52FA-4DA6-A628-1B905E6A1870}" type="presParOf" srcId="{5ADC03D2-4F61-0349-A33D-D23EF69097A8}" destId="{A9C210DE-4B4D-5747-9AC6-78DBD372AD65}" srcOrd="2" destOrd="0" presId="urn:microsoft.com/office/officeart/2005/8/layout/vProcess5"/>
    <dgm:cxn modelId="{D019DBEF-634F-4828-BF49-EA5D6AE0FF56}" type="presParOf" srcId="{5ADC03D2-4F61-0349-A33D-D23EF69097A8}" destId="{0DB73C4F-0FBE-2D4E-A877-00355CA36F3B}" srcOrd="3" destOrd="0" presId="urn:microsoft.com/office/officeart/2005/8/layout/vProcess5"/>
    <dgm:cxn modelId="{C9392E05-6720-4D66-AB91-64F612D8C811}" type="presParOf" srcId="{5ADC03D2-4F61-0349-A33D-D23EF69097A8}" destId="{77A077B0-498D-4F49-95A1-3ECF2005F958}" srcOrd="4" destOrd="0" presId="urn:microsoft.com/office/officeart/2005/8/layout/vProcess5"/>
    <dgm:cxn modelId="{AC7473FF-3A38-4806-8B61-C988285F1540}" type="presParOf" srcId="{5ADC03D2-4F61-0349-A33D-D23EF69097A8}" destId="{D88B3C86-2C42-3C4B-841E-440E2739F6D5}" srcOrd="5" destOrd="0" presId="urn:microsoft.com/office/officeart/2005/8/layout/vProcess5"/>
    <dgm:cxn modelId="{C519D2E6-0B10-41F7-851D-4552DF6F691B}" type="presParOf" srcId="{5ADC03D2-4F61-0349-A33D-D23EF69097A8}" destId="{B7B53431-6FCF-BD47-9068-5672C4B17186}" srcOrd="6" destOrd="0" presId="urn:microsoft.com/office/officeart/2005/8/layout/vProcess5"/>
    <dgm:cxn modelId="{AF83C995-5D2B-4533-969A-8046D6D9FE0F}" type="presParOf" srcId="{5ADC03D2-4F61-0349-A33D-D23EF69097A8}" destId="{BDFFDF08-8C6A-BF48-A014-B07520B9A8C4}" srcOrd="7" destOrd="0" presId="urn:microsoft.com/office/officeart/2005/8/layout/vProcess5"/>
    <dgm:cxn modelId="{4D38D00F-E872-42FA-979B-1712B0D77F85}" type="presParOf" srcId="{5ADC03D2-4F61-0349-A33D-D23EF69097A8}" destId="{24EEECFE-F96B-9146-8E9F-F7C00F65FACB}" srcOrd="8" destOrd="0" presId="urn:microsoft.com/office/officeart/2005/8/layout/vProcess5"/>
    <dgm:cxn modelId="{BC7BE0DD-E346-49A0-9F73-C2B60573A2D4}" type="presParOf" srcId="{5ADC03D2-4F61-0349-A33D-D23EF69097A8}" destId="{5AA5E195-8CDE-2B47-ABCF-E7C15C594A88}" srcOrd="9" destOrd="0" presId="urn:microsoft.com/office/officeart/2005/8/layout/vProcess5"/>
    <dgm:cxn modelId="{A08A9D5A-C19A-4D55-91D1-7974DE8CC0AF}" type="presParOf" srcId="{5ADC03D2-4F61-0349-A33D-D23EF69097A8}" destId="{3992701D-3B3C-AB45-85E2-5A9E08922EEB}" srcOrd="10" destOrd="0" presId="urn:microsoft.com/office/officeart/2005/8/layout/vProcess5"/>
    <dgm:cxn modelId="{C6AB7DEE-964F-4E5D-B8F7-BA2C31780B18}" type="presParOf" srcId="{5ADC03D2-4F61-0349-A33D-D23EF69097A8}" destId="{A9CAF1B2-F75B-A249-883B-588269B2020D}" srcOrd="11"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EE560FFF-6DAA-4F1F-BB8F-6036C74A3186}"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26B436C1-0C9D-40ED-9647-615AE89E980B}">
      <dgm:prSet custT="1"/>
      <dgm:spPr/>
      <dgm:t>
        <a:bodyPr/>
        <a:lstStyle/>
        <a:p>
          <a:pPr>
            <a:lnSpc>
              <a:spcPct val="100000"/>
            </a:lnSpc>
          </a:pPr>
          <a:r>
            <a:rPr lang="en-US" sz="2000">
              <a:latin typeface="American Typewriter" panose="02090604020004020304" pitchFamily="18" charset="77"/>
            </a:rPr>
            <a:t>When a write is occurring, the client will lock all the servers in the network, this prevents write inconsistencies </a:t>
          </a:r>
        </a:p>
      </dgm:t>
    </dgm:pt>
    <dgm:pt modelId="{DDD802C2-0950-453D-B522-887EEC02DF04}" type="parTrans" cxnId="{20F4F7B4-7ED0-454F-9B6E-AE6D68C4E6A7}">
      <dgm:prSet/>
      <dgm:spPr/>
      <dgm:t>
        <a:bodyPr/>
        <a:lstStyle/>
        <a:p>
          <a:endParaRPr lang="en-US"/>
        </a:p>
      </dgm:t>
    </dgm:pt>
    <dgm:pt modelId="{90096FEE-5875-4E49-9A8B-47A645976BE1}" type="sibTrans" cxnId="{20F4F7B4-7ED0-454F-9B6E-AE6D68C4E6A7}">
      <dgm:prSet/>
      <dgm:spPr/>
      <dgm:t>
        <a:bodyPr/>
        <a:lstStyle/>
        <a:p>
          <a:endParaRPr lang="en-US"/>
        </a:p>
      </dgm:t>
    </dgm:pt>
    <dgm:pt modelId="{1001FF8B-0C79-4816-A240-CA12B015EBD8}">
      <dgm:prSet custT="1"/>
      <dgm:spPr/>
      <dgm:t>
        <a:bodyPr/>
        <a:lstStyle/>
        <a:p>
          <a:pPr>
            <a:lnSpc>
              <a:spcPct val="100000"/>
            </a:lnSpc>
          </a:pPr>
          <a:r>
            <a:rPr lang="en-US" sz="2000">
              <a:latin typeface="American Typewriter" panose="02090604020004020304" pitchFamily="18" charset="77"/>
            </a:rPr>
            <a:t>Whenever a write occurs the client will broadcast an updated ledger to all the other nodes ensuring consistency</a:t>
          </a:r>
        </a:p>
      </dgm:t>
    </dgm:pt>
    <dgm:pt modelId="{A4A332AC-3322-4722-A759-0D66CC7BE6E6}" type="parTrans" cxnId="{D811522C-6DDD-43F4-BC63-07B09B43E013}">
      <dgm:prSet/>
      <dgm:spPr/>
      <dgm:t>
        <a:bodyPr/>
        <a:lstStyle/>
        <a:p>
          <a:endParaRPr lang="en-US"/>
        </a:p>
      </dgm:t>
    </dgm:pt>
    <dgm:pt modelId="{77BFC6F5-ACFE-42E2-8E3C-DD08E3FB9E6F}" type="sibTrans" cxnId="{D811522C-6DDD-43F4-BC63-07B09B43E013}">
      <dgm:prSet/>
      <dgm:spPr/>
      <dgm:t>
        <a:bodyPr/>
        <a:lstStyle/>
        <a:p>
          <a:endParaRPr lang="en-US"/>
        </a:p>
      </dgm:t>
    </dgm:pt>
    <dgm:pt modelId="{111357FE-F158-4BA9-877E-791B4757C7A7}" type="pres">
      <dgm:prSet presAssocID="{EE560FFF-6DAA-4F1F-BB8F-6036C74A3186}" presName="root" presStyleCnt="0">
        <dgm:presLayoutVars>
          <dgm:dir/>
          <dgm:resizeHandles val="exact"/>
        </dgm:presLayoutVars>
      </dgm:prSet>
      <dgm:spPr/>
    </dgm:pt>
    <dgm:pt modelId="{C97AEE57-C61E-4413-BBF4-53B0A19F631E}" type="pres">
      <dgm:prSet presAssocID="{26B436C1-0C9D-40ED-9647-615AE89E980B}" presName="compNode" presStyleCnt="0"/>
      <dgm:spPr/>
    </dgm:pt>
    <dgm:pt modelId="{3136E69E-6148-451A-8CDA-A42D7331DAD2}" type="pres">
      <dgm:prSet presAssocID="{26B436C1-0C9D-40ED-9647-615AE89E980B}" presName="bgRect" presStyleLbl="bgShp" presStyleIdx="0" presStyleCnt="2"/>
      <dgm:spPr/>
    </dgm:pt>
    <dgm:pt modelId="{70060B76-CD94-43CA-96CE-287BDDFB7ECA}" type="pres">
      <dgm:prSet presAssocID="{26B436C1-0C9D-40ED-9647-615AE89E980B}"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isconnected"/>
        </a:ext>
      </dgm:extLst>
    </dgm:pt>
    <dgm:pt modelId="{0FFDC496-E649-4E74-8327-E2727460A73A}" type="pres">
      <dgm:prSet presAssocID="{26B436C1-0C9D-40ED-9647-615AE89E980B}" presName="spaceRect" presStyleCnt="0"/>
      <dgm:spPr/>
    </dgm:pt>
    <dgm:pt modelId="{655DDCA8-42C9-4943-8441-36C229A102F5}" type="pres">
      <dgm:prSet presAssocID="{26B436C1-0C9D-40ED-9647-615AE89E980B}" presName="parTx" presStyleLbl="revTx" presStyleIdx="0" presStyleCnt="2">
        <dgm:presLayoutVars>
          <dgm:chMax val="0"/>
          <dgm:chPref val="0"/>
        </dgm:presLayoutVars>
      </dgm:prSet>
      <dgm:spPr/>
    </dgm:pt>
    <dgm:pt modelId="{60F5AA93-013A-4FA7-B9FE-81D75B22819F}" type="pres">
      <dgm:prSet presAssocID="{90096FEE-5875-4E49-9A8B-47A645976BE1}" presName="sibTrans" presStyleCnt="0"/>
      <dgm:spPr/>
    </dgm:pt>
    <dgm:pt modelId="{6EA3269F-EA63-4C50-9FA5-B3647986D61C}" type="pres">
      <dgm:prSet presAssocID="{1001FF8B-0C79-4816-A240-CA12B015EBD8}" presName="compNode" presStyleCnt="0"/>
      <dgm:spPr/>
    </dgm:pt>
    <dgm:pt modelId="{ABEF000E-C992-43CC-92DB-5EE746F9C47A}" type="pres">
      <dgm:prSet presAssocID="{1001FF8B-0C79-4816-A240-CA12B015EBD8}" presName="bgRect" presStyleLbl="bgShp" presStyleIdx="1" presStyleCnt="2"/>
      <dgm:spPr/>
    </dgm:pt>
    <dgm:pt modelId="{EE7C5CE5-E742-46C2-BF66-A2087EA2BEA4}" type="pres">
      <dgm:prSet presAssocID="{1001FF8B-0C79-4816-A240-CA12B015EBD8}"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Newspaper"/>
        </a:ext>
      </dgm:extLst>
    </dgm:pt>
    <dgm:pt modelId="{ED4D5F6D-9E97-44F0-B0C4-A03C01B9ACB1}" type="pres">
      <dgm:prSet presAssocID="{1001FF8B-0C79-4816-A240-CA12B015EBD8}" presName="spaceRect" presStyleCnt="0"/>
      <dgm:spPr/>
    </dgm:pt>
    <dgm:pt modelId="{733A0F93-C7A3-4328-9472-F7274EE70BAA}" type="pres">
      <dgm:prSet presAssocID="{1001FF8B-0C79-4816-A240-CA12B015EBD8}" presName="parTx" presStyleLbl="revTx" presStyleIdx="1" presStyleCnt="2">
        <dgm:presLayoutVars>
          <dgm:chMax val="0"/>
          <dgm:chPref val="0"/>
        </dgm:presLayoutVars>
      </dgm:prSet>
      <dgm:spPr/>
    </dgm:pt>
  </dgm:ptLst>
  <dgm:cxnLst>
    <dgm:cxn modelId="{D811522C-6DDD-43F4-BC63-07B09B43E013}" srcId="{EE560FFF-6DAA-4F1F-BB8F-6036C74A3186}" destId="{1001FF8B-0C79-4816-A240-CA12B015EBD8}" srcOrd="1" destOrd="0" parTransId="{A4A332AC-3322-4722-A759-0D66CC7BE6E6}" sibTransId="{77BFC6F5-ACFE-42E2-8E3C-DD08E3FB9E6F}"/>
    <dgm:cxn modelId="{5949223E-AF69-C745-8621-13DCEE83EE10}" type="presOf" srcId="{1001FF8B-0C79-4816-A240-CA12B015EBD8}" destId="{733A0F93-C7A3-4328-9472-F7274EE70BAA}" srcOrd="0" destOrd="0" presId="urn:microsoft.com/office/officeart/2018/2/layout/IconVerticalSolidList"/>
    <dgm:cxn modelId="{EE85B760-C9E7-3840-B1A9-8CC3927DC6E8}" type="presOf" srcId="{EE560FFF-6DAA-4F1F-BB8F-6036C74A3186}" destId="{111357FE-F158-4BA9-877E-791B4757C7A7}" srcOrd="0" destOrd="0" presId="urn:microsoft.com/office/officeart/2018/2/layout/IconVerticalSolidList"/>
    <dgm:cxn modelId="{D4B9F358-CA28-5C41-B5F4-2F498B3E3AED}" type="presOf" srcId="{26B436C1-0C9D-40ED-9647-615AE89E980B}" destId="{655DDCA8-42C9-4943-8441-36C229A102F5}" srcOrd="0" destOrd="0" presId="urn:microsoft.com/office/officeart/2018/2/layout/IconVerticalSolidList"/>
    <dgm:cxn modelId="{20F4F7B4-7ED0-454F-9B6E-AE6D68C4E6A7}" srcId="{EE560FFF-6DAA-4F1F-BB8F-6036C74A3186}" destId="{26B436C1-0C9D-40ED-9647-615AE89E980B}" srcOrd="0" destOrd="0" parTransId="{DDD802C2-0950-453D-B522-887EEC02DF04}" sibTransId="{90096FEE-5875-4E49-9A8B-47A645976BE1}"/>
    <dgm:cxn modelId="{389F0924-56A6-0140-A6CC-A6EF0E7715BF}" type="presParOf" srcId="{111357FE-F158-4BA9-877E-791B4757C7A7}" destId="{C97AEE57-C61E-4413-BBF4-53B0A19F631E}" srcOrd="0" destOrd="0" presId="urn:microsoft.com/office/officeart/2018/2/layout/IconVerticalSolidList"/>
    <dgm:cxn modelId="{44003F72-82F2-C14E-B670-A1CAD06D6EBC}" type="presParOf" srcId="{C97AEE57-C61E-4413-BBF4-53B0A19F631E}" destId="{3136E69E-6148-451A-8CDA-A42D7331DAD2}" srcOrd="0" destOrd="0" presId="urn:microsoft.com/office/officeart/2018/2/layout/IconVerticalSolidList"/>
    <dgm:cxn modelId="{78A51A64-4B9F-9C45-AA71-BDF5C74D231F}" type="presParOf" srcId="{C97AEE57-C61E-4413-BBF4-53B0A19F631E}" destId="{70060B76-CD94-43CA-96CE-287BDDFB7ECA}" srcOrd="1" destOrd="0" presId="urn:microsoft.com/office/officeart/2018/2/layout/IconVerticalSolidList"/>
    <dgm:cxn modelId="{1BFFA66F-6206-0A4A-A557-4B0CAF66CB11}" type="presParOf" srcId="{C97AEE57-C61E-4413-BBF4-53B0A19F631E}" destId="{0FFDC496-E649-4E74-8327-E2727460A73A}" srcOrd="2" destOrd="0" presId="urn:microsoft.com/office/officeart/2018/2/layout/IconVerticalSolidList"/>
    <dgm:cxn modelId="{1036FC0C-3A84-D74A-943F-1340BBD8BADE}" type="presParOf" srcId="{C97AEE57-C61E-4413-BBF4-53B0A19F631E}" destId="{655DDCA8-42C9-4943-8441-36C229A102F5}" srcOrd="3" destOrd="0" presId="urn:microsoft.com/office/officeart/2018/2/layout/IconVerticalSolidList"/>
    <dgm:cxn modelId="{435831B5-29C7-E441-A941-C95BB60911E1}" type="presParOf" srcId="{111357FE-F158-4BA9-877E-791B4757C7A7}" destId="{60F5AA93-013A-4FA7-B9FE-81D75B22819F}" srcOrd="1" destOrd="0" presId="urn:microsoft.com/office/officeart/2018/2/layout/IconVerticalSolidList"/>
    <dgm:cxn modelId="{BD74964D-C410-FA44-9C9B-A7CF1DDD97A5}" type="presParOf" srcId="{111357FE-F158-4BA9-877E-791B4757C7A7}" destId="{6EA3269F-EA63-4C50-9FA5-B3647986D61C}" srcOrd="2" destOrd="0" presId="urn:microsoft.com/office/officeart/2018/2/layout/IconVerticalSolidList"/>
    <dgm:cxn modelId="{99C69E05-F76C-5849-973E-28444863574F}" type="presParOf" srcId="{6EA3269F-EA63-4C50-9FA5-B3647986D61C}" destId="{ABEF000E-C992-43CC-92DB-5EE746F9C47A}" srcOrd="0" destOrd="0" presId="urn:microsoft.com/office/officeart/2018/2/layout/IconVerticalSolidList"/>
    <dgm:cxn modelId="{4595FC1A-5B9C-3D47-A060-EBC8BA86F6A2}" type="presParOf" srcId="{6EA3269F-EA63-4C50-9FA5-B3647986D61C}" destId="{EE7C5CE5-E742-46C2-BF66-A2087EA2BEA4}" srcOrd="1" destOrd="0" presId="urn:microsoft.com/office/officeart/2018/2/layout/IconVerticalSolidList"/>
    <dgm:cxn modelId="{5C479D3A-B8AD-6541-BA9B-EA07B9556F06}" type="presParOf" srcId="{6EA3269F-EA63-4C50-9FA5-B3647986D61C}" destId="{ED4D5F6D-9E97-44F0-B0C4-A03C01B9ACB1}" srcOrd="2" destOrd="0" presId="urn:microsoft.com/office/officeart/2018/2/layout/IconVerticalSolidList"/>
    <dgm:cxn modelId="{13A95323-A5AC-AA49-B899-38FAF06AEED6}" type="presParOf" srcId="{6EA3269F-EA63-4C50-9FA5-B3647986D61C}" destId="{733A0F93-C7A3-4328-9472-F7274EE70BAA}"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F26352D-0C39-470D-BDD7-D15606191998}">
      <dsp:nvSpPr>
        <dsp:cNvPr id="0" name=""/>
        <dsp:cNvSpPr/>
      </dsp:nvSpPr>
      <dsp:spPr>
        <a:xfrm>
          <a:off x="0" y="5520"/>
          <a:ext cx="10515600" cy="70146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DCBF70F-C152-4E37-977B-21B33CBF6BA7}">
      <dsp:nvSpPr>
        <dsp:cNvPr id="0" name=""/>
        <dsp:cNvSpPr/>
      </dsp:nvSpPr>
      <dsp:spPr>
        <a:xfrm>
          <a:off x="212192" y="163349"/>
          <a:ext cx="386181" cy="38580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EBD0F60-F2C1-445F-8A72-DCED123A5CD9}">
      <dsp:nvSpPr>
        <dsp:cNvPr id="0" name=""/>
        <dsp:cNvSpPr/>
      </dsp:nvSpPr>
      <dsp:spPr>
        <a:xfrm>
          <a:off x="810565" y="5520"/>
          <a:ext cx="9692551" cy="7233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558" tIns="76558" rIns="76558" bIns="76558" numCol="1" spcCol="1270" anchor="ctr" anchorCtr="0">
          <a:noAutofit/>
        </a:bodyPr>
        <a:lstStyle/>
        <a:p>
          <a:pPr marL="0" lvl="0" indent="0" algn="l" defTabSz="889000">
            <a:lnSpc>
              <a:spcPct val="100000"/>
            </a:lnSpc>
            <a:spcBef>
              <a:spcPct val="0"/>
            </a:spcBef>
            <a:spcAft>
              <a:spcPct val="35000"/>
            </a:spcAft>
            <a:buNone/>
          </a:pPr>
          <a:r>
            <a:rPr lang="en-US" sz="2000" kern="1200">
              <a:latin typeface="American Typewriter" panose="02090604020004020304" pitchFamily="18" charset="77"/>
            </a:rPr>
            <a:t>A peer to peer decentralized file system that focuses on efficient space usage.</a:t>
          </a:r>
        </a:p>
      </dsp:txBody>
      <dsp:txXfrm>
        <a:off x="810565" y="5520"/>
        <a:ext cx="9692551" cy="723382"/>
      </dsp:txXfrm>
    </dsp:sp>
    <dsp:sp modelId="{C65FCAC6-4D30-491C-8D64-5F54F59657FE}">
      <dsp:nvSpPr>
        <dsp:cNvPr id="0" name=""/>
        <dsp:cNvSpPr/>
      </dsp:nvSpPr>
      <dsp:spPr>
        <a:xfrm>
          <a:off x="0" y="909749"/>
          <a:ext cx="10515600" cy="70146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DD71919-57A4-448D-8899-D0916E557474}">
      <dsp:nvSpPr>
        <dsp:cNvPr id="0" name=""/>
        <dsp:cNvSpPr/>
      </dsp:nvSpPr>
      <dsp:spPr>
        <a:xfrm>
          <a:off x="212192" y="1067578"/>
          <a:ext cx="386181" cy="38580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41D1A57-C299-4AA5-8458-1F91C03AA132}">
      <dsp:nvSpPr>
        <dsp:cNvPr id="0" name=""/>
        <dsp:cNvSpPr/>
      </dsp:nvSpPr>
      <dsp:spPr>
        <a:xfrm>
          <a:off x="810565" y="909749"/>
          <a:ext cx="9692551" cy="7233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558" tIns="76558" rIns="76558" bIns="76558" numCol="1" spcCol="1270" anchor="ctr" anchorCtr="0">
          <a:noAutofit/>
        </a:bodyPr>
        <a:lstStyle/>
        <a:p>
          <a:pPr marL="0" lvl="0" indent="0" algn="l" defTabSz="889000">
            <a:lnSpc>
              <a:spcPct val="100000"/>
            </a:lnSpc>
            <a:spcBef>
              <a:spcPct val="0"/>
            </a:spcBef>
            <a:spcAft>
              <a:spcPct val="35000"/>
            </a:spcAft>
            <a:buNone/>
          </a:pPr>
          <a:r>
            <a:rPr lang="en-US" sz="2000" kern="1200">
              <a:latin typeface="American Typewriter" panose="02090604020004020304" pitchFamily="18" charset="77"/>
            </a:rPr>
            <a:t>All the files stored in each node will be split and distributed across all the nodes.</a:t>
          </a:r>
        </a:p>
      </dsp:txBody>
      <dsp:txXfrm>
        <a:off x="810565" y="909749"/>
        <a:ext cx="9692551" cy="723382"/>
      </dsp:txXfrm>
    </dsp:sp>
    <dsp:sp modelId="{D614C016-14C4-4D70-871C-C9E8CB4E954C}">
      <dsp:nvSpPr>
        <dsp:cNvPr id="0" name=""/>
        <dsp:cNvSpPr/>
      </dsp:nvSpPr>
      <dsp:spPr>
        <a:xfrm>
          <a:off x="0" y="1813977"/>
          <a:ext cx="10515600" cy="70146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63D8715-3BFE-4734-B15F-8B5EADB592FD}">
      <dsp:nvSpPr>
        <dsp:cNvPr id="0" name=""/>
        <dsp:cNvSpPr/>
      </dsp:nvSpPr>
      <dsp:spPr>
        <a:xfrm>
          <a:off x="212192" y="1971806"/>
          <a:ext cx="386181" cy="38580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AF45F57-13AA-4A5D-9B56-05C2AE1CA4F8}">
      <dsp:nvSpPr>
        <dsp:cNvPr id="0" name=""/>
        <dsp:cNvSpPr/>
      </dsp:nvSpPr>
      <dsp:spPr>
        <a:xfrm>
          <a:off x="810565" y="1813977"/>
          <a:ext cx="9692551" cy="7233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558" tIns="76558" rIns="76558" bIns="76558" numCol="1" spcCol="1270" anchor="ctr" anchorCtr="0">
          <a:noAutofit/>
        </a:bodyPr>
        <a:lstStyle/>
        <a:p>
          <a:pPr marL="0" lvl="0" indent="0" algn="l" defTabSz="889000">
            <a:lnSpc>
              <a:spcPct val="100000"/>
            </a:lnSpc>
            <a:spcBef>
              <a:spcPct val="0"/>
            </a:spcBef>
            <a:spcAft>
              <a:spcPct val="35000"/>
            </a:spcAft>
            <a:buNone/>
          </a:pPr>
          <a:r>
            <a:rPr lang="en-US" sz="2000" kern="1200">
              <a:latin typeface="American Typewriter" panose="02090604020004020304" pitchFamily="18" charset="77"/>
            </a:rPr>
            <a:t>Each person would be able to access their own file whenever they want.</a:t>
          </a:r>
        </a:p>
      </dsp:txBody>
      <dsp:txXfrm>
        <a:off x="810565" y="1813977"/>
        <a:ext cx="9692551" cy="723382"/>
      </dsp:txXfrm>
    </dsp:sp>
    <dsp:sp modelId="{9979EE2C-F046-4D0C-A845-147DE8427BB0}">
      <dsp:nvSpPr>
        <dsp:cNvPr id="0" name=""/>
        <dsp:cNvSpPr/>
      </dsp:nvSpPr>
      <dsp:spPr>
        <a:xfrm>
          <a:off x="0" y="2718206"/>
          <a:ext cx="10515600" cy="70146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824ABAA-AA7C-47F0-AD19-D158C69A6575}">
      <dsp:nvSpPr>
        <dsp:cNvPr id="0" name=""/>
        <dsp:cNvSpPr/>
      </dsp:nvSpPr>
      <dsp:spPr>
        <a:xfrm>
          <a:off x="212192" y="2876034"/>
          <a:ext cx="386181" cy="38580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FE4ADD6-C5EE-49CB-9E66-A7366869D6C9}">
      <dsp:nvSpPr>
        <dsp:cNvPr id="0" name=""/>
        <dsp:cNvSpPr/>
      </dsp:nvSpPr>
      <dsp:spPr>
        <a:xfrm>
          <a:off x="810565" y="2718206"/>
          <a:ext cx="9692551" cy="7233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558" tIns="76558" rIns="76558" bIns="76558" numCol="1" spcCol="1270" anchor="ctr" anchorCtr="0">
          <a:noAutofit/>
        </a:bodyPr>
        <a:lstStyle/>
        <a:p>
          <a:pPr marL="0" lvl="0" indent="0" algn="l" defTabSz="889000">
            <a:lnSpc>
              <a:spcPct val="100000"/>
            </a:lnSpc>
            <a:spcBef>
              <a:spcPct val="0"/>
            </a:spcBef>
            <a:spcAft>
              <a:spcPct val="35000"/>
            </a:spcAft>
            <a:buNone/>
          </a:pPr>
          <a:r>
            <a:rPr lang="en-US" sz="2000" kern="1200">
              <a:latin typeface="American Typewriter" panose="02090604020004020304" pitchFamily="18" charset="77"/>
            </a:rPr>
            <a:t>All communication between nodes is encrypted for security.</a:t>
          </a:r>
        </a:p>
      </dsp:txBody>
      <dsp:txXfrm>
        <a:off x="810565" y="2718206"/>
        <a:ext cx="9692551" cy="723382"/>
      </dsp:txXfrm>
    </dsp:sp>
    <dsp:sp modelId="{7AF00BCC-D391-48F9-97DE-475E788E4DE6}">
      <dsp:nvSpPr>
        <dsp:cNvPr id="0" name=""/>
        <dsp:cNvSpPr/>
      </dsp:nvSpPr>
      <dsp:spPr>
        <a:xfrm>
          <a:off x="0" y="3622434"/>
          <a:ext cx="10515600" cy="70146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13D6716-6F81-4B7A-852B-B97D536FBDFC}">
      <dsp:nvSpPr>
        <dsp:cNvPr id="0" name=""/>
        <dsp:cNvSpPr/>
      </dsp:nvSpPr>
      <dsp:spPr>
        <a:xfrm>
          <a:off x="212192" y="3780263"/>
          <a:ext cx="386181" cy="385804"/>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336E594-46FC-4E2A-B202-CE69A8CD4FC8}">
      <dsp:nvSpPr>
        <dsp:cNvPr id="0" name=""/>
        <dsp:cNvSpPr/>
      </dsp:nvSpPr>
      <dsp:spPr>
        <a:xfrm>
          <a:off x="810565" y="3622434"/>
          <a:ext cx="9692551" cy="7233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558" tIns="76558" rIns="76558" bIns="76558" numCol="1" spcCol="1270" anchor="ctr" anchorCtr="0">
          <a:noAutofit/>
        </a:bodyPr>
        <a:lstStyle/>
        <a:p>
          <a:pPr marL="0" lvl="0" indent="0" algn="l" defTabSz="889000">
            <a:lnSpc>
              <a:spcPct val="100000"/>
            </a:lnSpc>
            <a:spcBef>
              <a:spcPct val="0"/>
            </a:spcBef>
            <a:spcAft>
              <a:spcPct val="35000"/>
            </a:spcAft>
            <a:buNone/>
          </a:pPr>
          <a:r>
            <a:rPr lang="en-US" sz="2000" kern="1200">
              <a:latin typeface="American Typewriter" panose="02090604020004020304" pitchFamily="18" charset="77"/>
            </a:rPr>
            <a:t>All nodes in the network will have their storage grow symmetrically.</a:t>
          </a:r>
        </a:p>
      </dsp:txBody>
      <dsp:txXfrm>
        <a:off x="810565" y="3622434"/>
        <a:ext cx="9692551" cy="723382"/>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FC01938-246F-4028-8F43-69D8D9612A97}">
      <dsp:nvSpPr>
        <dsp:cNvPr id="0" name=""/>
        <dsp:cNvSpPr/>
      </dsp:nvSpPr>
      <dsp:spPr>
        <a:xfrm>
          <a:off x="393" y="797922"/>
          <a:ext cx="1098562" cy="109856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6BD5EF7-E9A3-46A0-90A7-841A21D9B8F0}">
      <dsp:nvSpPr>
        <dsp:cNvPr id="0" name=""/>
        <dsp:cNvSpPr/>
      </dsp:nvSpPr>
      <dsp:spPr>
        <a:xfrm>
          <a:off x="393" y="2014971"/>
          <a:ext cx="3138750" cy="4708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11200">
            <a:lnSpc>
              <a:spcPct val="100000"/>
            </a:lnSpc>
            <a:spcBef>
              <a:spcPct val="0"/>
            </a:spcBef>
            <a:spcAft>
              <a:spcPct val="35000"/>
            </a:spcAft>
            <a:buNone/>
            <a:defRPr b="1"/>
          </a:pPr>
          <a:r>
            <a:rPr lang="en-US" sz="1600" kern="1200"/>
            <a:t>NAS GUI gives the user two options</a:t>
          </a:r>
        </a:p>
      </dsp:txBody>
      <dsp:txXfrm>
        <a:off x="393" y="2014971"/>
        <a:ext cx="3138750" cy="470812"/>
      </dsp:txXfrm>
    </dsp:sp>
    <dsp:sp modelId="{146FBA36-A96F-484C-82A9-CFD4C7C22E13}">
      <dsp:nvSpPr>
        <dsp:cNvPr id="0" name=""/>
        <dsp:cNvSpPr/>
      </dsp:nvSpPr>
      <dsp:spPr>
        <a:xfrm>
          <a:off x="393" y="2540893"/>
          <a:ext cx="3138750" cy="1012522"/>
        </a:xfrm>
        <a:prstGeom prst="rect">
          <a:avLst/>
        </a:prstGeom>
        <a:noFill/>
        <a:ln>
          <a:noFill/>
        </a:ln>
        <a:effectLst/>
      </dsp:spPr>
      <dsp:style>
        <a:lnRef idx="0">
          <a:scrgbClr r="0" g="0" b="0"/>
        </a:lnRef>
        <a:fillRef idx="0">
          <a:scrgbClr r="0" g="0" b="0"/>
        </a:fillRef>
        <a:effectRef idx="0">
          <a:scrgbClr r="0" g="0" b="0"/>
        </a:effectRef>
        <a:fontRef idx="minor"/>
      </dsp:style>
    </dsp:sp>
    <dsp:sp modelId="{74E3DFEA-62C9-4BC9-AEDB-A1F98F0384FE}">
      <dsp:nvSpPr>
        <dsp:cNvPr id="0" name=""/>
        <dsp:cNvSpPr/>
      </dsp:nvSpPr>
      <dsp:spPr>
        <a:xfrm>
          <a:off x="3688425" y="797922"/>
          <a:ext cx="1098562" cy="109856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6C5D92D-C74A-4000-BEE1-4BBD8175F923}">
      <dsp:nvSpPr>
        <dsp:cNvPr id="0" name=""/>
        <dsp:cNvSpPr/>
      </dsp:nvSpPr>
      <dsp:spPr>
        <a:xfrm>
          <a:off x="3688425" y="2014971"/>
          <a:ext cx="3138750" cy="4708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11200">
            <a:lnSpc>
              <a:spcPct val="100000"/>
            </a:lnSpc>
            <a:spcBef>
              <a:spcPct val="0"/>
            </a:spcBef>
            <a:spcAft>
              <a:spcPct val="35000"/>
            </a:spcAft>
            <a:buNone/>
            <a:defRPr b="1"/>
          </a:pPr>
          <a:r>
            <a:rPr lang="en-US" sz="1600" kern="1200"/>
            <a:t>‘Create my network’ </a:t>
          </a:r>
        </a:p>
      </dsp:txBody>
      <dsp:txXfrm>
        <a:off x="3688425" y="2014971"/>
        <a:ext cx="3138750" cy="470812"/>
      </dsp:txXfrm>
    </dsp:sp>
    <dsp:sp modelId="{2BE01FA0-FF95-4A63-B207-1684EB20479F}">
      <dsp:nvSpPr>
        <dsp:cNvPr id="0" name=""/>
        <dsp:cNvSpPr/>
      </dsp:nvSpPr>
      <dsp:spPr>
        <a:xfrm>
          <a:off x="3688425" y="2540893"/>
          <a:ext cx="3138750" cy="10125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33400">
            <a:lnSpc>
              <a:spcPct val="100000"/>
            </a:lnSpc>
            <a:spcBef>
              <a:spcPct val="0"/>
            </a:spcBef>
            <a:spcAft>
              <a:spcPct val="35000"/>
            </a:spcAft>
            <a:buNone/>
          </a:pPr>
          <a:r>
            <a:rPr lang="en-US" sz="1200" kern="1200"/>
            <a:t>Starts a new network by creating a new ledger on the system which holds the IP address and public key of the current system.</a:t>
          </a:r>
        </a:p>
        <a:p>
          <a:pPr marL="0" lvl="0" indent="0" algn="l" defTabSz="533400">
            <a:lnSpc>
              <a:spcPct val="100000"/>
            </a:lnSpc>
            <a:spcBef>
              <a:spcPct val="0"/>
            </a:spcBef>
            <a:spcAft>
              <a:spcPct val="35000"/>
            </a:spcAft>
            <a:buNone/>
          </a:pPr>
          <a:r>
            <a:rPr lang="en-US" sz="1200" kern="1200"/>
            <a:t>Creates and stores public and private keys for the system needed for encryption</a:t>
          </a:r>
        </a:p>
      </dsp:txBody>
      <dsp:txXfrm>
        <a:off x="3688425" y="2540893"/>
        <a:ext cx="3138750" cy="1012522"/>
      </dsp:txXfrm>
    </dsp:sp>
    <dsp:sp modelId="{CDC05675-B6F1-410A-A145-D1206B4C52BA}">
      <dsp:nvSpPr>
        <dsp:cNvPr id="0" name=""/>
        <dsp:cNvSpPr/>
      </dsp:nvSpPr>
      <dsp:spPr>
        <a:xfrm>
          <a:off x="7376456" y="797922"/>
          <a:ext cx="1098562" cy="109856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D01D5D9-920D-4B29-BF22-231DD4FC5BF2}">
      <dsp:nvSpPr>
        <dsp:cNvPr id="0" name=""/>
        <dsp:cNvSpPr/>
      </dsp:nvSpPr>
      <dsp:spPr>
        <a:xfrm>
          <a:off x="7376456" y="2014971"/>
          <a:ext cx="3138750" cy="4708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11200">
            <a:lnSpc>
              <a:spcPct val="100000"/>
            </a:lnSpc>
            <a:spcBef>
              <a:spcPct val="0"/>
            </a:spcBef>
            <a:spcAft>
              <a:spcPct val="35000"/>
            </a:spcAft>
            <a:buNone/>
            <a:defRPr b="1"/>
          </a:pPr>
          <a:r>
            <a:rPr lang="en-US" sz="1600" kern="1200"/>
            <a:t>‘Join the network’</a:t>
          </a:r>
        </a:p>
      </dsp:txBody>
      <dsp:txXfrm>
        <a:off x="7376456" y="2014971"/>
        <a:ext cx="3138750" cy="470812"/>
      </dsp:txXfrm>
    </dsp:sp>
    <dsp:sp modelId="{C02D5DFE-2858-42AD-94C4-BE04EB3E16DF}">
      <dsp:nvSpPr>
        <dsp:cNvPr id="0" name=""/>
        <dsp:cNvSpPr/>
      </dsp:nvSpPr>
      <dsp:spPr>
        <a:xfrm>
          <a:off x="7376456" y="2540893"/>
          <a:ext cx="3138750" cy="10125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33400">
            <a:lnSpc>
              <a:spcPct val="100000"/>
            </a:lnSpc>
            <a:spcBef>
              <a:spcPct val="0"/>
            </a:spcBef>
            <a:spcAft>
              <a:spcPct val="35000"/>
            </a:spcAft>
            <a:buNone/>
          </a:pPr>
          <a:r>
            <a:rPr lang="en-US" sz="1200" kern="1200"/>
            <a:t>User can join a pre-existing NAS network by entering in the IP address and public key of a node currently in the network </a:t>
          </a:r>
        </a:p>
      </dsp:txBody>
      <dsp:txXfrm>
        <a:off x="7376456" y="2540893"/>
        <a:ext cx="3138750" cy="1012522"/>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92CA759-0AD7-45E6-BD27-5D6EC64E080C}">
      <dsp:nvSpPr>
        <dsp:cNvPr id="0" name=""/>
        <dsp:cNvSpPr/>
      </dsp:nvSpPr>
      <dsp:spPr>
        <a:xfrm>
          <a:off x="212335" y="469890"/>
          <a:ext cx="1335915" cy="1335915"/>
        </a:xfrm>
        <a:prstGeom prst="ellipse">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C40C163-BB88-42D1-8FE6-3E5BA82D2F70}">
      <dsp:nvSpPr>
        <dsp:cNvPr id="0" name=""/>
        <dsp:cNvSpPr/>
      </dsp:nvSpPr>
      <dsp:spPr>
        <a:xfrm>
          <a:off x="492877" y="750432"/>
          <a:ext cx="774830" cy="77483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5E047CC-1394-4E33-B9CA-54E6917A55C5}">
      <dsp:nvSpPr>
        <dsp:cNvPr id="0" name=""/>
        <dsp:cNvSpPr/>
      </dsp:nvSpPr>
      <dsp:spPr>
        <a:xfrm>
          <a:off x="1834517" y="469890"/>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55650">
            <a:lnSpc>
              <a:spcPct val="100000"/>
            </a:lnSpc>
            <a:spcBef>
              <a:spcPct val="0"/>
            </a:spcBef>
            <a:spcAft>
              <a:spcPct val="35000"/>
            </a:spcAft>
            <a:buNone/>
          </a:pPr>
          <a:r>
            <a:rPr lang="en-US" sz="1700" kern="1200"/>
            <a:t>Once the user has connected to the NAS network, the NAS File Browser will open automatically</a:t>
          </a:r>
        </a:p>
      </dsp:txBody>
      <dsp:txXfrm>
        <a:off x="1834517" y="469890"/>
        <a:ext cx="3148942" cy="1335915"/>
      </dsp:txXfrm>
    </dsp:sp>
    <dsp:sp modelId="{B61411EA-B771-438D-A6C9-277DBC1614D8}">
      <dsp:nvSpPr>
        <dsp:cNvPr id="0" name=""/>
        <dsp:cNvSpPr/>
      </dsp:nvSpPr>
      <dsp:spPr>
        <a:xfrm>
          <a:off x="5532139" y="469890"/>
          <a:ext cx="1335915" cy="1335915"/>
        </a:xfrm>
        <a:prstGeom prst="ellipse">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F1957F4-2D39-4526-9C10-BC48A1C0CE30}">
      <dsp:nvSpPr>
        <dsp:cNvPr id="0" name=""/>
        <dsp:cNvSpPr/>
      </dsp:nvSpPr>
      <dsp:spPr>
        <a:xfrm>
          <a:off x="5812681" y="750432"/>
          <a:ext cx="774830" cy="77483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5460626-20E9-4030-802F-17419C9376EA}">
      <dsp:nvSpPr>
        <dsp:cNvPr id="0" name=""/>
        <dsp:cNvSpPr/>
      </dsp:nvSpPr>
      <dsp:spPr>
        <a:xfrm>
          <a:off x="7154322" y="469890"/>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55650">
            <a:lnSpc>
              <a:spcPct val="100000"/>
            </a:lnSpc>
            <a:spcBef>
              <a:spcPct val="0"/>
            </a:spcBef>
            <a:spcAft>
              <a:spcPct val="35000"/>
            </a:spcAft>
            <a:buNone/>
          </a:pPr>
          <a:r>
            <a:rPr lang="en-US" sz="1700" kern="1200"/>
            <a:t>This GUI enables a user to add files to the NAS network/pull files from the NAS network</a:t>
          </a:r>
        </a:p>
      </dsp:txBody>
      <dsp:txXfrm>
        <a:off x="7154322" y="469890"/>
        <a:ext cx="3148942" cy="1335915"/>
      </dsp:txXfrm>
    </dsp:sp>
    <dsp:sp modelId="{86688E37-983F-482F-A80C-E9369A886CDB}">
      <dsp:nvSpPr>
        <dsp:cNvPr id="0" name=""/>
        <dsp:cNvSpPr/>
      </dsp:nvSpPr>
      <dsp:spPr>
        <a:xfrm>
          <a:off x="212335" y="2545532"/>
          <a:ext cx="1335915" cy="1335915"/>
        </a:xfrm>
        <a:prstGeom prst="ellipse">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21D11B9-8E97-4A3A-BD9D-2ED20DD4FD07}">
      <dsp:nvSpPr>
        <dsp:cNvPr id="0" name=""/>
        <dsp:cNvSpPr/>
      </dsp:nvSpPr>
      <dsp:spPr>
        <a:xfrm>
          <a:off x="492877" y="2826074"/>
          <a:ext cx="774830" cy="77483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BFE04C5-C5EF-4B05-8196-DC0A86A25CB3}">
      <dsp:nvSpPr>
        <dsp:cNvPr id="0" name=""/>
        <dsp:cNvSpPr/>
      </dsp:nvSpPr>
      <dsp:spPr>
        <a:xfrm>
          <a:off x="1834517" y="2545532"/>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55650">
            <a:lnSpc>
              <a:spcPct val="100000"/>
            </a:lnSpc>
            <a:spcBef>
              <a:spcPct val="0"/>
            </a:spcBef>
            <a:spcAft>
              <a:spcPct val="35000"/>
            </a:spcAft>
            <a:buNone/>
          </a:pPr>
          <a:r>
            <a:rPr lang="en-US" sz="1700" kern="1200"/>
            <a:t>When we “add a file” from our local file system to the NAS network, it will automatically get sharded and sent across all the nodes in the network</a:t>
          </a:r>
        </a:p>
      </dsp:txBody>
      <dsp:txXfrm>
        <a:off x="1834517" y="2545532"/>
        <a:ext cx="3148942" cy="1335915"/>
      </dsp:txXfrm>
    </dsp:sp>
    <dsp:sp modelId="{3904DECF-3980-4148-8F44-61BF1011C6B4}">
      <dsp:nvSpPr>
        <dsp:cNvPr id="0" name=""/>
        <dsp:cNvSpPr/>
      </dsp:nvSpPr>
      <dsp:spPr>
        <a:xfrm>
          <a:off x="5532139" y="2545532"/>
          <a:ext cx="1335915" cy="1335915"/>
        </a:xfrm>
        <a:prstGeom prst="ellipse">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65586A8-F81D-4534-BB68-F047F538A831}">
      <dsp:nvSpPr>
        <dsp:cNvPr id="0" name=""/>
        <dsp:cNvSpPr/>
      </dsp:nvSpPr>
      <dsp:spPr>
        <a:xfrm>
          <a:off x="5812681" y="2826074"/>
          <a:ext cx="774830" cy="77483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74ED112-104A-4625-8918-8E6204759B1F}">
      <dsp:nvSpPr>
        <dsp:cNvPr id="0" name=""/>
        <dsp:cNvSpPr/>
      </dsp:nvSpPr>
      <dsp:spPr>
        <a:xfrm>
          <a:off x="7154322" y="2545532"/>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55650">
            <a:lnSpc>
              <a:spcPct val="100000"/>
            </a:lnSpc>
            <a:spcBef>
              <a:spcPct val="0"/>
            </a:spcBef>
            <a:spcAft>
              <a:spcPct val="35000"/>
            </a:spcAft>
            <a:buNone/>
          </a:pPr>
          <a:r>
            <a:rPr lang="en-US" sz="1700" kern="1200"/>
            <a:t>When we want to retrieve the complete file, we can “pull the file” from the other nodes and access the complete file on our system</a:t>
          </a:r>
        </a:p>
      </dsp:txBody>
      <dsp:txXfrm>
        <a:off x="7154322" y="2545532"/>
        <a:ext cx="3148942" cy="1335915"/>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C86CE6-30AF-9A45-A795-8A59D8A1E3F2}">
      <dsp:nvSpPr>
        <dsp:cNvPr id="0" name=""/>
        <dsp:cNvSpPr/>
      </dsp:nvSpPr>
      <dsp:spPr>
        <a:xfrm>
          <a:off x="0" y="2124"/>
          <a:ext cx="10515600"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CD8B5C5-802E-9E4E-A976-EE3BCEECA3F9}">
      <dsp:nvSpPr>
        <dsp:cNvPr id="0" name=""/>
        <dsp:cNvSpPr/>
      </dsp:nvSpPr>
      <dsp:spPr>
        <a:xfrm>
          <a:off x="0" y="2124"/>
          <a:ext cx="10515600" cy="3951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711200">
            <a:lnSpc>
              <a:spcPct val="90000"/>
            </a:lnSpc>
            <a:spcBef>
              <a:spcPct val="0"/>
            </a:spcBef>
            <a:spcAft>
              <a:spcPct val="35000"/>
            </a:spcAft>
            <a:buNone/>
          </a:pPr>
          <a:r>
            <a:rPr lang="en-US" sz="1600" kern="1200">
              <a:latin typeface="American Typewriter" panose="02090604020004020304" pitchFamily="18" charset="77"/>
            </a:rPr>
            <a:t>Designed a peer to peer decentralized file system that focuses on efficient space usage</a:t>
          </a:r>
        </a:p>
      </dsp:txBody>
      <dsp:txXfrm>
        <a:off x="0" y="2124"/>
        <a:ext cx="10515600" cy="395189"/>
      </dsp:txXfrm>
    </dsp:sp>
    <dsp:sp modelId="{34BE5E45-36C1-7049-8B09-67CD7D8DEB74}">
      <dsp:nvSpPr>
        <dsp:cNvPr id="0" name=""/>
        <dsp:cNvSpPr/>
      </dsp:nvSpPr>
      <dsp:spPr>
        <a:xfrm>
          <a:off x="0" y="397314"/>
          <a:ext cx="10515600"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84FBAAD-1460-ED47-83D7-0C98FC900903}">
      <dsp:nvSpPr>
        <dsp:cNvPr id="0" name=""/>
        <dsp:cNvSpPr/>
      </dsp:nvSpPr>
      <dsp:spPr>
        <a:xfrm>
          <a:off x="0" y="397314"/>
          <a:ext cx="10515600" cy="3951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711200">
            <a:lnSpc>
              <a:spcPct val="90000"/>
            </a:lnSpc>
            <a:spcBef>
              <a:spcPct val="0"/>
            </a:spcBef>
            <a:spcAft>
              <a:spcPct val="35000"/>
            </a:spcAft>
            <a:buNone/>
          </a:pPr>
          <a:r>
            <a:rPr lang="en-US" sz="1600" kern="1200">
              <a:latin typeface="American Typewriter" panose="02090604020004020304" pitchFamily="18" charset="77"/>
            </a:rPr>
            <a:t>Implemented sharding by means of which, files can be split and distributed across the network</a:t>
          </a:r>
        </a:p>
      </dsp:txBody>
      <dsp:txXfrm>
        <a:off x="0" y="397314"/>
        <a:ext cx="10515600" cy="395189"/>
      </dsp:txXfrm>
    </dsp:sp>
    <dsp:sp modelId="{124CB836-9DE8-944B-845B-E1739FBA5E0D}">
      <dsp:nvSpPr>
        <dsp:cNvPr id="0" name=""/>
        <dsp:cNvSpPr/>
      </dsp:nvSpPr>
      <dsp:spPr>
        <a:xfrm>
          <a:off x="0" y="792504"/>
          <a:ext cx="10515600"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54FF2DF-6D13-1449-9CC2-72A0CCA487F9}">
      <dsp:nvSpPr>
        <dsp:cNvPr id="0" name=""/>
        <dsp:cNvSpPr/>
      </dsp:nvSpPr>
      <dsp:spPr>
        <a:xfrm>
          <a:off x="0" y="792504"/>
          <a:ext cx="10515600" cy="3951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711200">
            <a:lnSpc>
              <a:spcPct val="90000"/>
            </a:lnSpc>
            <a:spcBef>
              <a:spcPct val="0"/>
            </a:spcBef>
            <a:spcAft>
              <a:spcPct val="35000"/>
            </a:spcAft>
            <a:buNone/>
          </a:pPr>
          <a:r>
            <a:rPr lang="en-US" sz="1600" kern="1200">
              <a:latin typeface="American Typewriter" panose="02090604020004020304" pitchFamily="18" charset="77"/>
            </a:rPr>
            <a:t>Successfully created and used ledgers, to prevent attacks from outside the network</a:t>
          </a:r>
        </a:p>
      </dsp:txBody>
      <dsp:txXfrm>
        <a:off x="0" y="792504"/>
        <a:ext cx="10515600" cy="395189"/>
      </dsp:txXfrm>
    </dsp:sp>
    <dsp:sp modelId="{32EB9BE2-5106-6044-83B2-6127F1D1973A}">
      <dsp:nvSpPr>
        <dsp:cNvPr id="0" name=""/>
        <dsp:cNvSpPr/>
      </dsp:nvSpPr>
      <dsp:spPr>
        <a:xfrm>
          <a:off x="0" y="1187694"/>
          <a:ext cx="10515600"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E83237B-2605-244A-835F-A75F8B1B7C8D}">
      <dsp:nvSpPr>
        <dsp:cNvPr id="0" name=""/>
        <dsp:cNvSpPr/>
      </dsp:nvSpPr>
      <dsp:spPr>
        <a:xfrm>
          <a:off x="0" y="1187694"/>
          <a:ext cx="10515600" cy="3951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711200">
            <a:lnSpc>
              <a:spcPct val="90000"/>
            </a:lnSpc>
            <a:spcBef>
              <a:spcPct val="0"/>
            </a:spcBef>
            <a:spcAft>
              <a:spcPct val="35000"/>
            </a:spcAft>
            <a:buNone/>
          </a:pPr>
          <a:r>
            <a:rPr lang="en-US" sz="1600" kern="1200">
              <a:latin typeface="American Typewriter" panose="02090604020004020304" pitchFamily="18" charset="77"/>
            </a:rPr>
            <a:t>Each node in the network can access its own file whenever it wants</a:t>
          </a:r>
        </a:p>
      </dsp:txBody>
      <dsp:txXfrm>
        <a:off x="0" y="1187694"/>
        <a:ext cx="10515600" cy="395189"/>
      </dsp:txXfrm>
    </dsp:sp>
    <dsp:sp modelId="{32E9E65F-F4DC-1B49-9268-B79BC6D6867C}">
      <dsp:nvSpPr>
        <dsp:cNvPr id="0" name=""/>
        <dsp:cNvSpPr/>
      </dsp:nvSpPr>
      <dsp:spPr>
        <a:xfrm>
          <a:off x="0" y="1582884"/>
          <a:ext cx="10515600"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28FA8D3-C649-074C-816F-3F48F0E1F5CA}">
      <dsp:nvSpPr>
        <dsp:cNvPr id="0" name=""/>
        <dsp:cNvSpPr/>
      </dsp:nvSpPr>
      <dsp:spPr>
        <a:xfrm>
          <a:off x="0" y="1582884"/>
          <a:ext cx="10515600" cy="3951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711200">
            <a:lnSpc>
              <a:spcPct val="90000"/>
            </a:lnSpc>
            <a:spcBef>
              <a:spcPct val="0"/>
            </a:spcBef>
            <a:spcAft>
              <a:spcPct val="35000"/>
            </a:spcAft>
            <a:buNone/>
          </a:pPr>
          <a:r>
            <a:rPr lang="en-US" sz="1600" kern="1200">
              <a:latin typeface="American Typewriter" panose="02090604020004020304" pitchFamily="18" charset="77"/>
            </a:rPr>
            <a:t>Read and write operations are supported to each of the files present in the network</a:t>
          </a:r>
        </a:p>
      </dsp:txBody>
      <dsp:txXfrm>
        <a:off x="0" y="1582884"/>
        <a:ext cx="10515600" cy="395189"/>
      </dsp:txXfrm>
    </dsp:sp>
    <dsp:sp modelId="{6E016671-461D-9F4A-B0F7-832C31C45BE0}">
      <dsp:nvSpPr>
        <dsp:cNvPr id="0" name=""/>
        <dsp:cNvSpPr/>
      </dsp:nvSpPr>
      <dsp:spPr>
        <a:xfrm>
          <a:off x="0" y="1978074"/>
          <a:ext cx="10515600"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E6E6782-83DC-514B-99EF-F0A6BFBD538A}">
      <dsp:nvSpPr>
        <dsp:cNvPr id="0" name=""/>
        <dsp:cNvSpPr/>
      </dsp:nvSpPr>
      <dsp:spPr>
        <a:xfrm>
          <a:off x="0" y="1978074"/>
          <a:ext cx="10515600" cy="3951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711200">
            <a:lnSpc>
              <a:spcPct val="90000"/>
            </a:lnSpc>
            <a:spcBef>
              <a:spcPct val="0"/>
            </a:spcBef>
            <a:spcAft>
              <a:spcPct val="35000"/>
            </a:spcAft>
            <a:buNone/>
          </a:pPr>
          <a:r>
            <a:rPr lang="en-US" sz="1600" kern="1200">
              <a:latin typeface="American Typewriter" panose="02090604020004020304" pitchFamily="18" charset="77"/>
            </a:rPr>
            <a:t>Able to achieve locking of servers to prevent write inconsistencies</a:t>
          </a:r>
        </a:p>
      </dsp:txBody>
      <dsp:txXfrm>
        <a:off x="0" y="1978074"/>
        <a:ext cx="10515600" cy="395189"/>
      </dsp:txXfrm>
    </dsp:sp>
    <dsp:sp modelId="{2D61B75A-4C81-584D-B8B8-35EDFF2ECD5E}">
      <dsp:nvSpPr>
        <dsp:cNvPr id="0" name=""/>
        <dsp:cNvSpPr/>
      </dsp:nvSpPr>
      <dsp:spPr>
        <a:xfrm>
          <a:off x="0" y="2373263"/>
          <a:ext cx="10515600"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7330CAF-52DD-BB43-8980-56B35359B0DB}">
      <dsp:nvSpPr>
        <dsp:cNvPr id="0" name=""/>
        <dsp:cNvSpPr/>
      </dsp:nvSpPr>
      <dsp:spPr>
        <a:xfrm>
          <a:off x="0" y="2373263"/>
          <a:ext cx="10515600" cy="3951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711200">
            <a:lnSpc>
              <a:spcPct val="90000"/>
            </a:lnSpc>
            <a:spcBef>
              <a:spcPct val="0"/>
            </a:spcBef>
            <a:spcAft>
              <a:spcPct val="35000"/>
            </a:spcAft>
            <a:buNone/>
          </a:pPr>
          <a:r>
            <a:rPr lang="en-US" sz="1600" kern="1200">
              <a:latin typeface="American Typewriter" panose="02090604020004020304" pitchFamily="18" charset="77"/>
            </a:rPr>
            <a:t>Network supports multithreaded sockets for multiple requests to a node at the same time</a:t>
          </a:r>
        </a:p>
      </dsp:txBody>
      <dsp:txXfrm>
        <a:off x="0" y="2373263"/>
        <a:ext cx="10515600" cy="395189"/>
      </dsp:txXfrm>
    </dsp:sp>
    <dsp:sp modelId="{A071A2F2-5D9C-F04D-B6F8-D8EB7218FF48}">
      <dsp:nvSpPr>
        <dsp:cNvPr id="0" name=""/>
        <dsp:cNvSpPr/>
      </dsp:nvSpPr>
      <dsp:spPr>
        <a:xfrm>
          <a:off x="0" y="2768453"/>
          <a:ext cx="10515600"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510E87D-AECA-C54D-9A78-A5E6180B8473}">
      <dsp:nvSpPr>
        <dsp:cNvPr id="0" name=""/>
        <dsp:cNvSpPr/>
      </dsp:nvSpPr>
      <dsp:spPr>
        <a:xfrm>
          <a:off x="0" y="2768453"/>
          <a:ext cx="10515600" cy="3951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711200">
            <a:lnSpc>
              <a:spcPct val="90000"/>
            </a:lnSpc>
            <a:spcBef>
              <a:spcPct val="0"/>
            </a:spcBef>
            <a:spcAft>
              <a:spcPct val="35000"/>
            </a:spcAft>
            <a:buNone/>
          </a:pPr>
          <a:r>
            <a:rPr lang="en-US" sz="1600" kern="1200">
              <a:latin typeface="American Typewriter" panose="02090604020004020304" pitchFamily="18" charset="77"/>
            </a:rPr>
            <a:t>All communication between nodes is encrypted for security</a:t>
          </a:r>
        </a:p>
      </dsp:txBody>
      <dsp:txXfrm>
        <a:off x="0" y="2768453"/>
        <a:ext cx="10515600" cy="395189"/>
      </dsp:txXfrm>
    </dsp:sp>
    <dsp:sp modelId="{3451B7F5-D66F-0643-8241-DA9174CF6293}">
      <dsp:nvSpPr>
        <dsp:cNvPr id="0" name=""/>
        <dsp:cNvSpPr/>
      </dsp:nvSpPr>
      <dsp:spPr>
        <a:xfrm>
          <a:off x="0" y="3163643"/>
          <a:ext cx="10515600"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AD57777-A1C3-5A45-9D23-0EC2CF99A746}">
      <dsp:nvSpPr>
        <dsp:cNvPr id="0" name=""/>
        <dsp:cNvSpPr/>
      </dsp:nvSpPr>
      <dsp:spPr>
        <a:xfrm>
          <a:off x="0" y="3163643"/>
          <a:ext cx="10515600" cy="3951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711200">
            <a:lnSpc>
              <a:spcPct val="90000"/>
            </a:lnSpc>
            <a:spcBef>
              <a:spcPct val="0"/>
            </a:spcBef>
            <a:spcAft>
              <a:spcPct val="35000"/>
            </a:spcAft>
            <a:buNone/>
          </a:pPr>
          <a:r>
            <a:rPr lang="en-US" sz="1600" kern="1200">
              <a:latin typeface="American Typewriter" panose="02090604020004020304" pitchFamily="18" charset="77"/>
            </a:rPr>
            <a:t>All nodes in the network will have their storage grow symmetrically</a:t>
          </a:r>
        </a:p>
      </dsp:txBody>
      <dsp:txXfrm>
        <a:off x="0" y="3163643"/>
        <a:ext cx="10515600" cy="395189"/>
      </dsp:txXfrm>
    </dsp:sp>
    <dsp:sp modelId="{43F901E2-7C52-B046-A777-90A439E773A2}">
      <dsp:nvSpPr>
        <dsp:cNvPr id="0" name=""/>
        <dsp:cNvSpPr/>
      </dsp:nvSpPr>
      <dsp:spPr>
        <a:xfrm>
          <a:off x="0" y="3558833"/>
          <a:ext cx="10515600"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ACC1B85-1555-5A4F-83BC-09F9A53B2D5F}">
      <dsp:nvSpPr>
        <dsp:cNvPr id="0" name=""/>
        <dsp:cNvSpPr/>
      </dsp:nvSpPr>
      <dsp:spPr>
        <a:xfrm>
          <a:off x="0" y="3558833"/>
          <a:ext cx="10515600" cy="3951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711200">
            <a:lnSpc>
              <a:spcPct val="90000"/>
            </a:lnSpc>
            <a:spcBef>
              <a:spcPct val="0"/>
            </a:spcBef>
            <a:spcAft>
              <a:spcPct val="35000"/>
            </a:spcAft>
            <a:buNone/>
          </a:pPr>
          <a:r>
            <a:rPr lang="en-US" sz="1600" kern="1200">
              <a:latin typeface="American Typewriter" panose="02090604020004020304" pitchFamily="18" charset="77"/>
            </a:rPr>
            <a:t>Can successfully add more nodes to the network, without compromising the integrity of the network</a:t>
          </a:r>
        </a:p>
      </dsp:txBody>
      <dsp:txXfrm>
        <a:off x="0" y="3558833"/>
        <a:ext cx="10515600" cy="395189"/>
      </dsp:txXfrm>
    </dsp:sp>
    <dsp:sp modelId="{F4818C55-0FBF-6E48-B03D-9A4BD82477C3}">
      <dsp:nvSpPr>
        <dsp:cNvPr id="0" name=""/>
        <dsp:cNvSpPr/>
      </dsp:nvSpPr>
      <dsp:spPr>
        <a:xfrm>
          <a:off x="0" y="3954023"/>
          <a:ext cx="10515600"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CD25B15-3AD7-5E4D-9F56-8BB80E6E45A1}">
      <dsp:nvSpPr>
        <dsp:cNvPr id="0" name=""/>
        <dsp:cNvSpPr/>
      </dsp:nvSpPr>
      <dsp:spPr>
        <a:xfrm>
          <a:off x="0" y="3954023"/>
          <a:ext cx="10515600" cy="3951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711200">
            <a:lnSpc>
              <a:spcPct val="90000"/>
            </a:lnSpc>
            <a:spcBef>
              <a:spcPct val="0"/>
            </a:spcBef>
            <a:spcAft>
              <a:spcPct val="35000"/>
            </a:spcAft>
            <a:buNone/>
          </a:pPr>
          <a:r>
            <a:rPr lang="en-US" sz="1600" kern="1200">
              <a:latin typeface="American Typewriter" panose="02090604020004020304" pitchFamily="18" charset="77"/>
            </a:rPr>
            <a:t>Can successfully redistribute sharded files across the network through the technique of load balancing</a:t>
          </a:r>
        </a:p>
      </dsp:txBody>
      <dsp:txXfrm>
        <a:off x="0" y="3954023"/>
        <a:ext cx="10515600" cy="39518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24D771E-C32A-4004-8D1F-C35FACF828FE}">
      <dsp:nvSpPr>
        <dsp:cNvPr id="0" name=""/>
        <dsp:cNvSpPr/>
      </dsp:nvSpPr>
      <dsp:spPr>
        <a:xfrm>
          <a:off x="0" y="671"/>
          <a:ext cx="6263640" cy="1572384"/>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178B29D-C392-4F77-B9D1-886C9AEACA20}">
      <dsp:nvSpPr>
        <dsp:cNvPr id="0" name=""/>
        <dsp:cNvSpPr/>
      </dsp:nvSpPr>
      <dsp:spPr>
        <a:xfrm>
          <a:off x="475646" y="354458"/>
          <a:ext cx="864811" cy="86481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F218A2C-9B09-447B-8CCF-CAFBBC6878A0}">
      <dsp:nvSpPr>
        <dsp:cNvPr id="0" name=""/>
        <dsp:cNvSpPr/>
      </dsp:nvSpPr>
      <dsp:spPr>
        <a:xfrm>
          <a:off x="1816103" y="671"/>
          <a:ext cx="4447536" cy="15723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6411" tIns="166411" rIns="166411" bIns="166411" numCol="1" spcCol="1270" anchor="ctr" anchorCtr="0">
          <a:noAutofit/>
        </a:bodyPr>
        <a:lstStyle/>
        <a:p>
          <a:pPr marL="0" lvl="0" indent="0" algn="l" defTabSz="889000">
            <a:lnSpc>
              <a:spcPct val="100000"/>
            </a:lnSpc>
            <a:spcBef>
              <a:spcPct val="0"/>
            </a:spcBef>
            <a:spcAft>
              <a:spcPct val="35000"/>
            </a:spcAft>
            <a:buNone/>
          </a:pPr>
          <a:r>
            <a:rPr lang="en-US" sz="2000" kern="1200"/>
            <a:t>Every node is always active.</a:t>
          </a:r>
        </a:p>
      </dsp:txBody>
      <dsp:txXfrm>
        <a:off x="1816103" y="671"/>
        <a:ext cx="4447536" cy="1572384"/>
      </dsp:txXfrm>
    </dsp:sp>
    <dsp:sp modelId="{8469AD45-8260-43E5-907A-4A32252AE967}">
      <dsp:nvSpPr>
        <dsp:cNvPr id="0" name=""/>
        <dsp:cNvSpPr/>
      </dsp:nvSpPr>
      <dsp:spPr>
        <a:xfrm>
          <a:off x="0" y="1966151"/>
          <a:ext cx="6263640" cy="1572384"/>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6E1BDE6-62D1-4DA1-9E03-DD154E3E93E6}">
      <dsp:nvSpPr>
        <dsp:cNvPr id="0" name=""/>
        <dsp:cNvSpPr/>
      </dsp:nvSpPr>
      <dsp:spPr>
        <a:xfrm>
          <a:off x="475646" y="2319938"/>
          <a:ext cx="864811" cy="86481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2AAD190-2714-4B44-8B25-3F5466F8DCE8}">
      <dsp:nvSpPr>
        <dsp:cNvPr id="0" name=""/>
        <dsp:cNvSpPr/>
      </dsp:nvSpPr>
      <dsp:spPr>
        <a:xfrm>
          <a:off x="1816103" y="1966151"/>
          <a:ext cx="4447536" cy="15723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6411" tIns="166411" rIns="166411" bIns="166411" numCol="1" spcCol="1270" anchor="ctr" anchorCtr="0">
          <a:noAutofit/>
        </a:bodyPr>
        <a:lstStyle/>
        <a:p>
          <a:pPr marL="0" lvl="0" indent="0" algn="l" defTabSz="889000">
            <a:lnSpc>
              <a:spcPct val="100000"/>
            </a:lnSpc>
            <a:spcBef>
              <a:spcPct val="0"/>
            </a:spcBef>
            <a:spcAft>
              <a:spcPct val="35000"/>
            </a:spcAft>
            <a:buNone/>
          </a:pPr>
          <a:r>
            <a:rPr lang="en-US" sz="2000" kern="1200"/>
            <a:t>Nodes are not malicious. </a:t>
          </a:r>
        </a:p>
      </dsp:txBody>
      <dsp:txXfrm>
        <a:off x="1816103" y="1966151"/>
        <a:ext cx="4447536" cy="1572384"/>
      </dsp:txXfrm>
    </dsp:sp>
    <dsp:sp modelId="{EA65FD42-E55C-4524-B9D1-C05439174A61}">
      <dsp:nvSpPr>
        <dsp:cNvPr id="0" name=""/>
        <dsp:cNvSpPr/>
      </dsp:nvSpPr>
      <dsp:spPr>
        <a:xfrm>
          <a:off x="0" y="3931632"/>
          <a:ext cx="6263640" cy="1572384"/>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BAA3073-5445-492A-9360-9F8F760AAA62}">
      <dsp:nvSpPr>
        <dsp:cNvPr id="0" name=""/>
        <dsp:cNvSpPr/>
      </dsp:nvSpPr>
      <dsp:spPr>
        <a:xfrm>
          <a:off x="475646" y="4285418"/>
          <a:ext cx="864811" cy="86481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26B045A-4A57-49F9-9E81-1841BB88F437}">
      <dsp:nvSpPr>
        <dsp:cNvPr id="0" name=""/>
        <dsp:cNvSpPr/>
      </dsp:nvSpPr>
      <dsp:spPr>
        <a:xfrm>
          <a:off x="1816103" y="3931632"/>
          <a:ext cx="4447536" cy="15723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6411" tIns="166411" rIns="166411" bIns="166411" numCol="1" spcCol="1270" anchor="ctr" anchorCtr="0">
          <a:noAutofit/>
        </a:bodyPr>
        <a:lstStyle/>
        <a:p>
          <a:pPr marL="0" lvl="0" indent="0" algn="l" defTabSz="889000">
            <a:lnSpc>
              <a:spcPct val="100000"/>
            </a:lnSpc>
            <a:spcBef>
              <a:spcPct val="0"/>
            </a:spcBef>
            <a:spcAft>
              <a:spcPct val="35000"/>
            </a:spcAft>
            <a:buNone/>
          </a:pPr>
          <a:r>
            <a:rPr lang="en-US" sz="2000" kern="1200"/>
            <a:t>Maximum file size is smaller than the space available by the node with the smallest storage</a:t>
          </a:r>
        </a:p>
      </dsp:txBody>
      <dsp:txXfrm>
        <a:off x="1816103" y="3931632"/>
        <a:ext cx="4447536" cy="157238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BAD85F-DEE8-BE42-BC8F-6F3B0F6B4FB8}">
      <dsp:nvSpPr>
        <dsp:cNvPr id="0" name=""/>
        <dsp:cNvSpPr/>
      </dsp:nvSpPr>
      <dsp:spPr>
        <a:xfrm>
          <a:off x="0" y="0"/>
          <a:ext cx="6291714"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5C8ACDC-ACB1-D74A-802D-6603FCCACD75}">
      <dsp:nvSpPr>
        <dsp:cNvPr id="0" name=""/>
        <dsp:cNvSpPr/>
      </dsp:nvSpPr>
      <dsp:spPr>
        <a:xfrm>
          <a:off x="0" y="0"/>
          <a:ext cx="6291714" cy="6913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defRPr cap="all"/>
          </a:pPr>
          <a:r>
            <a:rPr lang="en-US" sz="3000" kern="1200">
              <a:latin typeface="American Typewriter" panose="02090604020004020304" pitchFamily="18" charset="77"/>
            </a:rPr>
            <a:t>Communication</a:t>
          </a:r>
        </a:p>
      </dsp:txBody>
      <dsp:txXfrm>
        <a:off x="0" y="0"/>
        <a:ext cx="6291714" cy="691341"/>
      </dsp:txXfrm>
    </dsp:sp>
    <dsp:sp modelId="{2B7B5E49-BBB0-A648-A1A7-AA8E75BBAB17}">
      <dsp:nvSpPr>
        <dsp:cNvPr id="0" name=""/>
        <dsp:cNvSpPr/>
      </dsp:nvSpPr>
      <dsp:spPr>
        <a:xfrm>
          <a:off x="0" y="691341"/>
          <a:ext cx="6291714" cy="0"/>
        </a:xfrm>
        <a:prstGeom prst="line">
          <a:avLst/>
        </a:prstGeom>
        <a:solidFill>
          <a:schemeClr val="accent2">
            <a:hueOff val="-207909"/>
            <a:satOff val="-11990"/>
            <a:lumOff val="1233"/>
            <a:alphaOff val="0"/>
          </a:schemeClr>
        </a:solidFill>
        <a:ln w="12700" cap="flat" cmpd="sng" algn="ctr">
          <a:solidFill>
            <a:schemeClr val="accent2">
              <a:hueOff val="-207909"/>
              <a:satOff val="-11990"/>
              <a:lumOff val="123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845DE28-B2F9-6242-BF89-085F9374C5AD}">
      <dsp:nvSpPr>
        <dsp:cNvPr id="0" name=""/>
        <dsp:cNvSpPr/>
      </dsp:nvSpPr>
      <dsp:spPr>
        <a:xfrm>
          <a:off x="0" y="691341"/>
          <a:ext cx="6291714" cy="6913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defRPr cap="all"/>
          </a:pPr>
          <a:r>
            <a:rPr lang="en-US" sz="3000" kern="1200">
              <a:latin typeface="American Typewriter" panose="02090604020004020304" pitchFamily="18" charset="77"/>
            </a:rPr>
            <a:t>Sharding</a:t>
          </a:r>
        </a:p>
      </dsp:txBody>
      <dsp:txXfrm>
        <a:off x="0" y="691341"/>
        <a:ext cx="6291714" cy="691341"/>
      </dsp:txXfrm>
    </dsp:sp>
    <dsp:sp modelId="{A04DF657-37C3-B74B-A16B-9B26887686ED}">
      <dsp:nvSpPr>
        <dsp:cNvPr id="0" name=""/>
        <dsp:cNvSpPr/>
      </dsp:nvSpPr>
      <dsp:spPr>
        <a:xfrm>
          <a:off x="0" y="1382683"/>
          <a:ext cx="6291714" cy="0"/>
        </a:xfrm>
        <a:prstGeom prst="line">
          <a:avLst/>
        </a:prstGeom>
        <a:solidFill>
          <a:schemeClr val="accent2">
            <a:hueOff val="-415818"/>
            <a:satOff val="-23979"/>
            <a:lumOff val="2465"/>
            <a:alphaOff val="0"/>
          </a:schemeClr>
        </a:solidFill>
        <a:ln w="12700" cap="flat" cmpd="sng" algn="ctr">
          <a:solidFill>
            <a:schemeClr val="accent2">
              <a:hueOff val="-415818"/>
              <a:satOff val="-23979"/>
              <a:lumOff val="246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B1C0B5F-68F2-4849-8B11-F24B580ECAB5}">
      <dsp:nvSpPr>
        <dsp:cNvPr id="0" name=""/>
        <dsp:cNvSpPr/>
      </dsp:nvSpPr>
      <dsp:spPr>
        <a:xfrm>
          <a:off x="0" y="1382683"/>
          <a:ext cx="6291714" cy="6913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defRPr cap="all"/>
          </a:pPr>
          <a:r>
            <a:rPr lang="en-US" sz="3000" kern="1200">
              <a:latin typeface="American Typewriter" panose="02090604020004020304" pitchFamily="18" charset="77"/>
            </a:rPr>
            <a:t>Ledgers</a:t>
          </a:r>
        </a:p>
      </dsp:txBody>
      <dsp:txXfrm>
        <a:off x="0" y="1382683"/>
        <a:ext cx="6291714" cy="691341"/>
      </dsp:txXfrm>
    </dsp:sp>
    <dsp:sp modelId="{DDCCA51F-BFE0-D34A-8399-6AF0AD122346}">
      <dsp:nvSpPr>
        <dsp:cNvPr id="0" name=""/>
        <dsp:cNvSpPr/>
      </dsp:nvSpPr>
      <dsp:spPr>
        <a:xfrm>
          <a:off x="0" y="2074025"/>
          <a:ext cx="6291714" cy="0"/>
        </a:xfrm>
        <a:prstGeom prst="line">
          <a:avLst/>
        </a:prstGeom>
        <a:solidFill>
          <a:schemeClr val="accent2">
            <a:hueOff val="-623727"/>
            <a:satOff val="-35969"/>
            <a:lumOff val="3698"/>
            <a:alphaOff val="0"/>
          </a:schemeClr>
        </a:solidFill>
        <a:ln w="12700" cap="flat" cmpd="sng" algn="ctr">
          <a:solidFill>
            <a:schemeClr val="accent2">
              <a:hueOff val="-623727"/>
              <a:satOff val="-35969"/>
              <a:lumOff val="369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DB5B8F3-C9ED-C440-9F51-03A6743E03DC}">
      <dsp:nvSpPr>
        <dsp:cNvPr id="0" name=""/>
        <dsp:cNvSpPr/>
      </dsp:nvSpPr>
      <dsp:spPr>
        <a:xfrm>
          <a:off x="0" y="2074025"/>
          <a:ext cx="6291714" cy="6913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defRPr cap="all"/>
          </a:pPr>
          <a:r>
            <a:rPr lang="en-US" sz="3000" kern="1200">
              <a:latin typeface="American Typewriter" panose="02090604020004020304" pitchFamily="18" charset="77"/>
            </a:rPr>
            <a:t>Locking</a:t>
          </a:r>
        </a:p>
      </dsp:txBody>
      <dsp:txXfrm>
        <a:off x="0" y="2074025"/>
        <a:ext cx="6291714" cy="691341"/>
      </dsp:txXfrm>
    </dsp:sp>
    <dsp:sp modelId="{36976BB4-9190-4647-852C-8E1AD3583DB6}">
      <dsp:nvSpPr>
        <dsp:cNvPr id="0" name=""/>
        <dsp:cNvSpPr/>
      </dsp:nvSpPr>
      <dsp:spPr>
        <a:xfrm>
          <a:off x="0" y="2765367"/>
          <a:ext cx="6291714" cy="0"/>
        </a:xfrm>
        <a:prstGeom prst="line">
          <a:avLst/>
        </a:prstGeom>
        <a:solidFill>
          <a:schemeClr val="accent2">
            <a:hueOff val="-831636"/>
            <a:satOff val="-47959"/>
            <a:lumOff val="4930"/>
            <a:alphaOff val="0"/>
          </a:schemeClr>
        </a:solidFill>
        <a:ln w="12700" cap="flat" cmpd="sng" algn="ctr">
          <a:solidFill>
            <a:schemeClr val="accent2">
              <a:hueOff val="-831636"/>
              <a:satOff val="-47959"/>
              <a:lumOff val="493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A5F0F8B-06B6-3340-86E4-529A0E72FDC1}">
      <dsp:nvSpPr>
        <dsp:cNvPr id="0" name=""/>
        <dsp:cNvSpPr/>
      </dsp:nvSpPr>
      <dsp:spPr>
        <a:xfrm>
          <a:off x="0" y="2765367"/>
          <a:ext cx="6291714" cy="6913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defRPr cap="all"/>
          </a:pPr>
          <a:r>
            <a:rPr lang="en-US" sz="3000" kern="1200">
              <a:latin typeface="American Typewriter" panose="02090604020004020304" pitchFamily="18" charset="77"/>
            </a:rPr>
            <a:t>Encryption and Decryption</a:t>
          </a:r>
        </a:p>
      </dsp:txBody>
      <dsp:txXfrm>
        <a:off x="0" y="2765367"/>
        <a:ext cx="6291714" cy="691341"/>
      </dsp:txXfrm>
    </dsp:sp>
    <dsp:sp modelId="{C0E866AD-C049-6941-8B04-07A0EFB937B6}">
      <dsp:nvSpPr>
        <dsp:cNvPr id="0" name=""/>
        <dsp:cNvSpPr/>
      </dsp:nvSpPr>
      <dsp:spPr>
        <a:xfrm>
          <a:off x="0" y="3456709"/>
          <a:ext cx="6291714" cy="0"/>
        </a:xfrm>
        <a:prstGeom prst="line">
          <a:avLst/>
        </a:prstGeom>
        <a:solidFill>
          <a:schemeClr val="accent2">
            <a:hueOff val="-1039545"/>
            <a:satOff val="-59949"/>
            <a:lumOff val="6163"/>
            <a:alphaOff val="0"/>
          </a:schemeClr>
        </a:solidFill>
        <a:ln w="12700" cap="flat" cmpd="sng" algn="ctr">
          <a:solidFill>
            <a:schemeClr val="accent2">
              <a:hueOff val="-1039545"/>
              <a:satOff val="-59949"/>
              <a:lumOff val="616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3F74231-ED8F-4046-9407-76832AB99E0E}">
      <dsp:nvSpPr>
        <dsp:cNvPr id="0" name=""/>
        <dsp:cNvSpPr/>
      </dsp:nvSpPr>
      <dsp:spPr>
        <a:xfrm>
          <a:off x="0" y="3456709"/>
          <a:ext cx="6291714" cy="6913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defRPr cap="all"/>
          </a:pPr>
          <a:r>
            <a:rPr lang="en-US" sz="3000" kern="1200">
              <a:latin typeface="American Typewriter" panose="02090604020004020304" pitchFamily="18" charset="77"/>
            </a:rPr>
            <a:t>Reads</a:t>
          </a:r>
        </a:p>
      </dsp:txBody>
      <dsp:txXfrm>
        <a:off x="0" y="3456709"/>
        <a:ext cx="6291714" cy="691341"/>
      </dsp:txXfrm>
    </dsp:sp>
    <dsp:sp modelId="{9B666F50-CC1B-A548-8FD6-61E88428E090}">
      <dsp:nvSpPr>
        <dsp:cNvPr id="0" name=""/>
        <dsp:cNvSpPr/>
      </dsp:nvSpPr>
      <dsp:spPr>
        <a:xfrm>
          <a:off x="0" y="4148051"/>
          <a:ext cx="6291714" cy="0"/>
        </a:xfrm>
        <a:prstGeom prst="line">
          <a:avLst/>
        </a:prstGeom>
        <a:solidFill>
          <a:schemeClr val="accent2">
            <a:hueOff val="-1247454"/>
            <a:satOff val="-71938"/>
            <a:lumOff val="7395"/>
            <a:alphaOff val="0"/>
          </a:schemeClr>
        </a:solidFill>
        <a:ln w="12700" cap="flat" cmpd="sng" algn="ctr">
          <a:solidFill>
            <a:schemeClr val="accent2">
              <a:hueOff val="-1247454"/>
              <a:satOff val="-71938"/>
              <a:lumOff val="739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37712FF-B208-4E40-A9D0-44BE403AB5B1}">
      <dsp:nvSpPr>
        <dsp:cNvPr id="0" name=""/>
        <dsp:cNvSpPr/>
      </dsp:nvSpPr>
      <dsp:spPr>
        <a:xfrm>
          <a:off x="0" y="4148051"/>
          <a:ext cx="6291714" cy="6913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defRPr cap="all"/>
          </a:pPr>
          <a:r>
            <a:rPr lang="en-US" sz="3000" kern="1200">
              <a:latin typeface="American Typewriter" panose="02090604020004020304" pitchFamily="18" charset="77"/>
            </a:rPr>
            <a:t>Writes</a:t>
          </a:r>
        </a:p>
      </dsp:txBody>
      <dsp:txXfrm>
        <a:off x="0" y="4148051"/>
        <a:ext cx="6291714" cy="691341"/>
      </dsp:txXfrm>
    </dsp:sp>
    <dsp:sp modelId="{FD11182A-8F13-B241-ACA1-5AAB1F872947}">
      <dsp:nvSpPr>
        <dsp:cNvPr id="0" name=""/>
        <dsp:cNvSpPr/>
      </dsp:nvSpPr>
      <dsp:spPr>
        <a:xfrm>
          <a:off x="0" y="4839393"/>
          <a:ext cx="6291714" cy="0"/>
        </a:xfrm>
        <a:prstGeom prst="line">
          <a:avLst/>
        </a:prstGeom>
        <a:solidFill>
          <a:schemeClr val="accent2">
            <a:hueOff val="-1455363"/>
            <a:satOff val="-83928"/>
            <a:lumOff val="8628"/>
            <a:alphaOff val="0"/>
          </a:schemeClr>
        </a:solidFill>
        <a:ln w="12700" cap="flat" cmpd="sng" algn="ctr">
          <a:solidFill>
            <a:schemeClr val="accent2">
              <a:hueOff val="-1455363"/>
              <a:satOff val="-83928"/>
              <a:lumOff val="862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C2A48FC-3E6D-DE41-8BC8-D70252E4A11D}">
      <dsp:nvSpPr>
        <dsp:cNvPr id="0" name=""/>
        <dsp:cNvSpPr/>
      </dsp:nvSpPr>
      <dsp:spPr>
        <a:xfrm>
          <a:off x="0" y="4839393"/>
          <a:ext cx="6291714" cy="6913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defRPr cap="all"/>
          </a:pPr>
          <a:r>
            <a:rPr lang="en-US" sz="3000" kern="1200">
              <a:latin typeface="American Typewriter" panose="02090604020004020304" pitchFamily="18" charset="77"/>
            </a:rPr>
            <a:t>Load balancing</a:t>
          </a:r>
        </a:p>
      </dsp:txBody>
      <dsp:txXfrm>
        <a:off x="0" y="4839393"/>
        <a:ext cx="6291714" cy="69134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5C2E02-6F0A-C24C-9045-B6E9C32B0A36}">
      <dsp:nvSpPr>
        <dsp:cNvPr id="0" name=""/>
        <dsp:cNvSpPr/>
      </dsp:nvSpPr>
      <dsp:spPr>
        <a:xfrm>
          <a:off x="3042955" y="871848"/>
          <a:ext cx="666660" cy="91440"/>
        </a:xfrm>
        <a:custGeom>
          <a:avLst/>
          <a:gdLst/>
          <a:ahLst/>
          <a:cxnLst/>
          <a:rect l="0" t="0" r="0" b="0"/>
          <a:pathLst>
            <a:path>
              <a:moveTo>
                <a:pt x="0" y="45720"/>
              </a:moveTo>
              <a:lnTo>
                <a:pt x="666660" y="45720"/>
              </a:lnTo>
            </a:path>
          </a:pathLst>
        </a:custGeom>
        <a:noFill/>
        <a:ln w="6350" cap="flat" cmpd="sng" algn="ctr">
          <a:solidFill>
            <a:schemeClr val="dk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358854" y="914078"/>
        <a:ext cx="34863" cy="6979"/>
      </dsp:txXfrm>
    </dsp:sp>
    <dsp:sp modelId="{309F77FD-5D9B-844D-B2CF-5AB29745E67E}">
      <dsp:nvSpPr>
        <dsp:cNvPr id="0" name=""/>
        <dsp:cNvSpPr/>
      </dsp:nvSpPr>
      <dsp:spPr>
        <a:xfrm>
          <a:off x="13187" y="8098"/>
          <a:ext cx="3031567" cy="1818940"/>
        </a:xfrm>
        <a:prstGeom prst="rect">
          <a:avLst/>
        </a:prstGeom>
        <a:solidFill>
          <a:schemeClr val="accent1">
            <a:lumMod val="5000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549" tIns="155929" rIns="148549" bIns="155929" numCol="1" spcCol="1270" anchor="ctr" anchorCtr="0">
          <a:noAutofit/>
        </a:bodyPr>
        <a:lstStyle/>
        <a:p>
          <a:pPr marL="0" lvl="0" indent="0" algn="ctr" defTabSz="889000">
            <a:lnSpc>
              <a:spcPct val="90000"/>
            </a:lnSpc>
            <a:spcBef>
              <a:spcPct val="0"/>
            </a:spcBef>
            <a:spcAft>
              <a:spcPct val="35000"/>
            </a:spcAft>
            <a:buNone/>
          </a:pPr>
          <a:r>
            <a:rPr lang="en-US" sz="2000" kern="1200">
              <a:latin typeface="American Typewriter" panose="02090604020004020304" pitchFamily="18" charset="77"/>
            </a:rPr>
            <a:t>We use a key size of 1024 bits i.e. 128 bytes(public and private keys)</a:t>
          </a:r>
        </a:p>
      </dsp:txBody>
      <dsp:txXfrm>
        <a:off x="13187" y="8098"/>
        <a:ext cx="3031567" cy="1818940"/>
      </dsp:txXfrm>
    </dsp:sp>
    <dsp:sp modelId="{8F8174CB-52FA-5447-AC5A-28A49A478A01}">
      <dsp:nvSpPr>
        <dsp:cNvPr id="0" name=""/>
        <dsp:cNvSpPr/>
      </dsp:nvSpPr>
      <dsp:spPr>
        <a:xfrm>
          <a:off x="6771783" y="871848"/>
          <a:ext cx="666660" cy="91440"/>
        </a:xfrm>
        <a:custGeom>
          <a:avLst/>
          <a:gdLst/>
          <a:ahLst/>
          <a:cxnLst/>
          <a:rect l="0" t="0" r="0" b="0"/>
          <a:pathLst>
            <a:path>
              <a:moveTo>
                <a:pt x="0" y="45720"/>
              </a:moveTo>
              <a:lnTo>
                <a:pt x="666660" y="45720"/>
              </a:lnTo>
            </a:path>
          </a:pathLst>
        </a:custGeom>
        <a:noFill/>
        <a:ln w="6350" cap="flat" cmpd="sng" algn="ctr">
          <a:solidFill>
            <a:schemeClr val="dk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7087682" y="914078"/>
        <a:ext cx="34863" cy="6979"/>
      </dsp:txXfrm>
    </dsp:sp>
    <dsp:sp modelId="{866EE6AF-0485-F147-97F3-F4DB114B608C}">
      <dsp:nvSpPr>
        <dsp:cNvPr id="0" name=""/>
        <dsp:cNvSpPr/>
      </dsp:nvSpPr>
      <dsp:spPr>
        <a:xfrm>
          <a:off x="3742016" y="8098"/>
          <a:ext cx="3031567" cy="1818940"/>
        </a:xfrm>
        <a:prstGeom prst="rect">
          <a:avLst/>
        </a:prstGeom>
        <a:solidFill>
          <a:schemeClr val="accent1">
            <a:lumMod val="5000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549" tIns="155929" rIns="148549" bIns="155929" numCol="1" spcCol="1270" anchor="ctr" anchorCtr="0">
          <a:noAutofit/>
        </a:bodyPr>
        <a:lstStyle/>
        <a:p>
          <a:pPr marL="0" lvl="0" indent="0" algn="ctr" defTabSz="889000">
            <a:lnSpc>
              <a:spcPct val="90000"/>
            </a:lnSpc>
            <a:spcBef>
              <a:spcPct val="0"/>
            </a:spcBef>
            <a:spcAft>
              <a:spcPct val="35000"/>
            </a:spcAft>
            <a:buNone/>
          </a:pPr>
          <a:r>
            <a:rPr lang="en-US" sz="2000" kern="1200">
              <a:latin typeface="American Typewriter" panose="02090604020004020304" pitchFamily="18" charset="77"/>
            </a:rPr>
            <a:t>The private key created for a node is stored locally on the system </a:t>
          </a:r>
        </a:p>
      </dsp:txBody>
      <dsp:txXfrm>
        <a:off x="3742016" y="8098"/>
        <a:ext cx="3031567" cy="1818940"/>
      </dsp:txXfrm>
    </dsp:sp>
    <dsp:sp modelId="{3A5E1CDF-6221-7343-BB08-5AAC5227A801}">
      <dsp:nvSpPr>
        <dsp:cNvPr id="0" name=""/>
        <dsp:cNvSpPr/>
      </dsp:nvSpPr>
      <dsp:spPr>
        <a:xfrm>
          <a:off x="1528971" y="1825238"/>
          <a:ext cx="7457656" cy="666660"/>
        </a:xfrm>
        <a:custGeom>
          <a:avLst/>
          <a:gdLst/>
          <a:ahLst/>
          <a:cxnLst/>
          <a:rect l="0" t="0" r="0" b="0"/>
          <a:pathLst>
            <a:path>
              <a:moveTo>
                <a:pt x="7457656" y="0"/>
              </a:moveTo>
              <a:lnTo>
                <a:pt x="7457656" y="350430"/>
              </a:lnTo>
              <a:lnTo>
                <a:pt x="0" y="350430"/>
              </a:lnTo>
              <a:lnTo>
                <a:pt x="0" y="666660"/>
              </a:lnTo>
            </a:path>
          </a:pathLst>
        </a:custGeom>
        <a:noFill/>
        <a:ln w="6350" cap="flat" cmpd="sng" algn="ctr">
          <a:solidFill>
            <a:schemeClr val="dk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070545" y="2155079"/>
        <a:ext cx="374509" cy="6979"/>
      </dsp:txXfrm>
    </dsp:sp>
    <dsp:sp modelId="{A7BAAB62-3C7F-0F45-9FE9-A50EA4AFE0CB}">
      <dsp:nvSpPr>
        <dsp:cNvPr id="0" name=""/>
        <dsp:cNvSpPr/>
      </dsp:nvSpPr>
      <dsp:spPr>
        <a:xfrm>
          <a:off x="7470844" y="8098"/>
          <a:ext cx="3031567" cy="1818940"/>
        </a:xfrm>
        <a:prstGeom prst="rect">
          <a:avLst/>
        </a:prstGeom>
        <a:solidFill>
          <a:schemeClr val="accent1">
            <a:lumMod val="5000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549" tIns="155929" rIns="148549" bIns="155929" numCol="1" spcCol="1270" anchor="ctr" anchorCtr="0">
          <a:noAutofit/>
        </a:bodyPr>
        <a:lstStyle/>
        <a:p>
          <a:pPr marL="0" lvl="0" indent="0" algn="ctr" defTabSz="889000">
            <a:lnSpc>
              <a:spcPct val="90000"/>
            </a:lnSpc>
            <a:spcBef>
              <a:spcPct val="0"/>
            </a:spcBef>
            <a:spcAft>
              <a:spcPct val="35000"/>
            </a:spcAft>
            <a:buNone/>
          </a:pPr>
          <a:r>
            <a:rPr lang="en-US" sz="2000" kern="1200">
              <a:latin typeface="American Typewriter" panose="02090604020004020304" pitchFamily="18" charset="77"/>
            </a:rPr>
            <a:t>The public key created for the node is stored in the ledger</a:t>
          </a:r>
        </a:p>
      </dsp:txBody>
      <dsp:txXfrm>
        <a:off x="7470844" y="8098"/>
        <a:ext cx="3031567" cy="1818940"/>
      </dsp:txXfrm>
    </dsp:sp>
    <dsp:sp modelId="{A950975B-80AF-E642-8295-A4C31A046549}">
      <dsp:nvSpPr>
        <dsp:cNvPr id="0" name=""/>
        <dsp:cNvSpPr/>
      </dsp:nvSpPr>
      <dsp:spPr>
        <a:xfrm>
          <a:off x="3042955" y="3388049"/>
          <a:ext cx="666660" cy="91440"/>
        </a:xfrm>
        <a:custGeom>
          <a:avLst/>
          <a:gdLst/>
          <a:ahLst/>
          <a:cxnLst/>
          <a:rect l="0" t="0" r="0" b="0"/>
          <a:pathLst>
            <a:path>
              <a:moveTo>
                <a:pt x="0" y="45720"/>
              </a:moveTo>
              <a:lnTo>
                <a:pt x="666660" y="45720"/>
              </a:lnTo>
            </a:path>
          </a:pathLst>
        </a:custGeom>
        <a:noFill/>
        <a:ln w="6350" cap="flat" cmpd="sng" algn="ctr">
          <a:solidFill>
            <a:schemeClr val="dk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358854" y="3430279"/>
        <a:ext cx="34863" cy="6979"/>
      </dsp:txXfrm>
    </dsp:sp>
    <dsp:sp modelId="{06235512-6C41-ED4A-9A3B-3FC71EA5D2E6}">
      <dsp:nvSpPr>
        <dsp:cNvPr id="0" name=""/>
        <dsp:cNvSpPr/>
      </dsp:nvSpPr>
      <dsp:spPr>
        <a:xfrm>
          <a:off x="13187" y="2524299"/>
          <a:ext cx="3031567" cy="1818940"/>
        </a:xfrm>
        <a:prstGeom prst="rect">
          <a:avLst/>
        </a:prstGeom>
        <a:solidFill>
          <a:schemeClr val="accent1">
            <a:lumMod val="5000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549" tIns="155929" rIns="148549" bIns="155929" numCol="1" spcCol="1270" anchor="ctr" anchorCtr="0">
          <a:noAutofit/>
        </a:bodyPr>
        <a:lstStyle/>
        <a:p>
          <a:pPr marL="0" lvl="0" indent="0" algn="ctr" defTabSz="889000">
            <a:lnSpc>
              <a:spcPct val="90000"/>
            </a:lnSpc>
            <a:spcBef>
              <a:spcPct val="0"/>
            </a:spcBef>
            <a:spcAft>
              <a:spcPct val="35000"/>
            </a:spcAft>
            <a:buNone/>
          </a:pPr>
          <a:r>
            <a:rPr lang="en-US" sz="2000" kern="1200">
              <a:latin typeface="American Typewriter" panose="02090604020004020304" pitchFamily="18" charset="77"/>
            </a:rPr>
            <a:t>A message is encrypted using a public key before sending it across the network.</a:t>
          </a:r>
        </a:p>
      </dsp:txBody>
      <dsp:txXfrm>
        <a:off x="13187" y="2524299"/>
        <a:ext cx="3031567" cy="1818940"/>
      </dsp:txXfrm>
    </dsp:sp>
    <dsp:sp modelId="{F1345C9D-11B5-D244-BA91-2288EBF361BE}">
      <dsp:nvSpPr>
        <dsp:cNvPr id="0" name=""/>
        <dsp:cNvSpPr/>
      </dsp:nvSpPr>
      <dsp:spPr>
        <a:xfrm>
          <a:off x="3742016" y="2524299"/>
          <a:ext cx="3031567" cy="1818940"/>
        </a:xfrm>
        <a:prstGeom prst="rect">
          <a:avLst/>
        </a:prstGeom>
        <a:solidFill>
          <a:schemeClr val="accent1">
            <a:lumMod val="5000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549" tIns="155929" rIns="148549" bIns="155929" numCol="1" spcCol="1270" anchor="ctr" anchorCtr="0">
          <a:noAutofit/>
        </a:bodyPr>
        <a:lstStyle/>
        <a:p>
          <a:pPr marL="0" lvl="0" indent="0" algn="ctr" defTabSz="889000">
            <a:lnSpc>
              <a:spcPct val="90000"/>
            </a:lnSpc>
            <a:spcBef>
              <a:spcPct val="0"/>
            </a:spcBef>
            <a:spcAft>
              <a:spcPct val="35000"/>
            </a:spcAft>
            <a:buNone/>
          </a:pPr>
          <a:r>
            <a:rPr lang="en-US" sz="2000" kern="1200">
              <a:latin typeface="American Typewriter" panose="02090604020004020304" pitchFamily="18" charset="77"/>
            </a:rPr>
            <a:t>A message is decrypted using a private key by the node, which is not shared with anyone else.</a:t>
          </a:r>
        </a:p>
      </dsp:txBody>
      <dsp:txXfrm>
        <a:off x="3742016" y="2524299"/>
        <a:ext cx="3031567" cy="181894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DA551FF-1D51-E24E-ACCF-98878563E4BE}">
      <dsp:nvSpPr>
        <dsp:cNvPr id="0" name=""/>
        <dsp:cNvSpPr/>
      </dsp:nvSpPr>
      <dsp:spPr>
        <a:xfrm>
          <a:off x="2955815" y="737644"/>
          <a:ext cx="567773" cy="91440"/>
        </a:xfrm>
        <a:custGeom>
          <a:avLst/>
          <a:gdLst/>
          <a:ahLst/>
          <a:cxnLst/>
          <a:rect l="0" t="0" r="0" b="0"/>
          <a:pathLst>
            <a:path>
              <a:moveTo>
                <a:pt x="0" y="45720"/>
              </a:moveTo>
              <a:lnTo>
                <a:pt x="567773" y="45720"/>
              </a:lnTo>
            </a:path>
          </a:pathLst>
        </a:custGeom>
        <a:noFill/>
        <a:ln w="6350" cap="flat" cmpd="sng" algn="ctr">
          <a:solidFill>
            <a:schemeClr val="dk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224742" y="780372"/>
        <a:ext cx="29918" cy="5983"/>
      </dsp:txXfrm>
    </dsp:sp>
    <dsp:sp modelId="{75DD97D1-A058-3642-80AD-2F1C3E0DB8B4}">
      <dsp:nvSpPr>
        <dsp:cNvPr id="0" name=""/>
        <dsp:cNvSpPr/>
      </dsp:nvSpPr>
      <dsp:spPr>
        <a:xfrm>
          <a:off x="355990" y="2876"/>
          <a:ext cx="2601625" cy="1560975"/>
        </a:xfrm>
        <a:prstGeom prst="rect">
          <a:avLst/>
        </a:prstGeom>
        <a:solidFill>
          <a:schemeClr val="accent1"/>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482" tIns="133815" rIns="127482" bIns="133815" numCol="1" spcCol="1270" anchor="ctr" anchorCtr="0">
          <a:noAutofit/>
        </a:bodyPr>
        <a:lstStyle/>
        <a:p>
          <a:pPr marL="0" lvl="0" indent="0" algn="ctr" defTabSz="755650">
            <a:lnSpc>
              <a:spcPct val="90000"/>
            </a:lnSpc>
            <a:spcBef>
              <a:spcPct val="0"/>
            </a:spcBef>
            <a:spcAft>
              <a:spcPct val="35000"/>
            </a:spcAft>
            <a:buNone/>
          </a:pPr>
          <a:r>
            <a:rPr lang="en-US" sz="1700" kern="1200">
              <a:latin typeface="American Typewriter" panose="02090604020004020304" pitchFamily="18" charset="77"/>
            </a:rPr>
            <a:t>A client sends out a read request for a file to all the servers one at a time.</a:t>
          </a:r>
        </a:p>
      </dsp:txBody>
      <dsp:txXfrm>
        <a:off x="355990" y="2876"/>
        <a:ext cx="2601625" cy="1560975"/>
      </dsp:txXfrm>
    </dsp:sp>
    <dsp:sp modelId="{E40F922E-6F32-084F-BFDA-76860E07BEB7}">
      <dsp:nvSpPr>
        <dsp:cNvPr id="0" name=""/>
        <dsp:cNvSpPr/>
      </dsp:nvSpPr>
      <dsp:spPr>
        <a:xfrm>
          <a:off x="1656802" y="1562051"/>
          <a:ext cx="3199998" cy="567773"/>
        </a:xfrm>
        <a:custGeom>
          <a:avLst/>
          <a:gdLst/>
          <a:ahLst/>
          <a:cxnLst/>
          <a:rect l="0" t="0" r="0" b="0"/>
          <a:pathLst>
            <a:path>
              <a:moveTo>
                <a:pt x="3199998" y="0"/>
              </a:moveTo>
              <a:lnTo>
                <a:pt x="3199998" y="300986"/>
              </a:lnTo>
              <a:lnTo>
                <a:pt x="0" y="300986"/>
              </a:lnTo>
              <a:lnTo>
                <a:pt x="0" y="567773"/>
              </a:lnTo>
            </a:path>
          </a:pathLst>
        </a:custGeom>
        <a:noFill/>
        <a:ln w="6350" cap="flat" cmpd="sng" algn="ctr">
          <a:solidFill>
            <a:schemeClr val="dk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175415" y="1842946"/>
        <a:ext cx="162773" cy="5983"/>
      </dsp:txXfrm>
    </dsp:sp>
    <dsp:sp modelId="{A01F05B5-1F86-3849-BBEE-1F448AAA776D}">
      <dsp:nvSpPr>
        <dsp:cNvPr id="0" name=""/>
        <dsp:cNvSpPr/>
      </dsp:nvSpPr>
      <dsp:spPr>
        <a:xfrm>
          <a:off x="3555988" y="2876"/>
          <a:ext cx="2601625" cy="1560975"/>
        </a:xfrm>
        <a:prstGeom prst="rect">
          <a:avLst/>
        </a:prstGeom>
        <a:solidFill>
          <a:schemeClr val="accent1"/>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482" tIns="133815" rIns="127482" bIns="133815" numCol="1" spcCol="1270" anchor="ctr" anchorCtr="0">
          <a:noAutofit/>
        </a:bodyPr>
        <a:lstStyle/>
        <a:p>
          <a:pPr marL="0" lvl="0" indent="0" algn="ctr" defTabSz="755650">
            <a:lnSpc>
              <a:spcPct val="90000"/>
            </a:lnSpc>
            <a:spcBef>
              <a:spcPct val="0"/>
            </a:spcBef>
            <a:spcAft>
              <a:spcPct val="35000"/>
            </a:spcAft>
            <a:buNone/>
          </a:pPr>
          <a:r>
            <a:rPr lang="en-US" sz="1700" kern="1200">
              <a:latin typeface="American Typewriter" panose="02090604020004020304" pitchFamily="18" charset="77"/>
            </a:rPr>
            <a:t>The servers check whether the client owns the file </a:t>
          </a:r>
        </a:p>
      </dsp:txBody>
      <dsp:txXfrm>
        <a:off x="3555988" y="2876"/>
        <a:ext cx="2601625" cy="1560975"/>
      </dsp:txXfrm>
    </dsp:sp>
    <dsp:sp modelId="{81C0B60A-0201-2B40-8F3D-B28139FD3EDA}">
      <dsp:nvSpPr>
        <dsp:cNvPr id="0" name=""/>
        <dsp:cNvSpPr/>
      </dsp:nvSpPr>
      <dsp:spPr>
        <a:xfrm>
          <a:off x="2955815" y="2896993"/>
          <a:ext cx="567773" cy="91440"/>
        </a:xfrm>
        <a:custGeom>
          <a:avLst/>
          <a:gdLst/>
          <a:ahLst/>
          <a:cxnLst/>
          <a:rect l="0" t="0" r="0" b="0"/>
          <a:pathLst>
            <a:path>
              <a:moveTo>
                <a:pt x="0" y="45720"/>
              </a:moveTo>
              <a:lnTo>
                <a:pt x="567773" y="45720"/>
              </a:lnTo>
            </a:path>
          </a:pathLst>
        </a:custGeom>
        <a:noFill/>
        <a:ln w="6350" cap="flat" cmpd="sng" algn="ctr">
          <a:solidFill>
            <a:schemeClr val="dk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224742" y="2939721"/>
        <a:ext cx="29918" cy="5983"/>
      </dsp:txXfrm>
    </dsp:sp>
    <dsp:sp modelId="{F35163AB-D80E-A241-8F46-F08796BFDB99}">
      <dsp:nvSpPr>
        <dsp:cNvPr id="0" name=""/>
        <dsp:cNvSpPr/>
      </dsp:nvSpPr>
      <dsp:spPr>
        <a:xfrm>
          <a:off x="355990" y="2162225"/>
          <a:ext cx="2601625" cy="1560975"/>
        </a:xfrm>
        <a:prstGeom prst="rect">
          <a:avLst/>
        </a:prstGeom>
        <a:solidFill>
          <a:schemeClr val="accent1"/>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482" tIns="133815" rIns="127482" bIns="133815" numCol="1" spcCol="1270" anchor="ctr" anchorCtr="0">
          <a:noAutofit/>
        </a:bodyPr>
        <a:lstStyle/>
        <a:p>
          <a:pPr marL="0" lvl="0" indent="0" algn="ctr" defTabSz="755650">
            <a:lnSpc>
              <a:spcPct val="90000"/>
            </a:lnSpc>
            <a:spcBef>
              <a:spcPct val="0"/>
            </a:spcBef>
            <a:spcAft>
              <a:spcPct val="35000"/>
            </a:spcAft>
            <a:buNone/>
          </a:pPr>
          <a:r>
            <a:rPr lang="en-US" sz="1700" kern="1200">
              <a:latin typeface="American Typewriter" panose="02090604020004020304" pitchFamily="18" charset="77"/>
            </a:rPr>
            <a:t>If yes, the servers will encrypt the file data using their own public key and send it to the requesting client. </a:t>
          </a:r>
        </a:p>
      </dsp:txBody>
      <dsp:txXfrm>
        <a:off x="355990" y="2162225"/>
        <a:ext cx="2601625" cy="1560975"/>
      </dsp:txXfrm>
    </dsp:sp>
    <dsp:sp modelId="{8E3DB379-C7E4-0C47-8F63-E92DF43ACD79}">
      <dsp:nvSpPr>
        <dsp:cNvPr id="0" name=""/>
        <dsp:cNvSpPr/>
      </dsp:nvSpPr>
      <dsp:spPr>
        <a:xfrm>
          <a:off x="1656802" y="3721400"/>
          <a:ext cx="3199998" cy="567773"/>
        </a:xfrm>
        <a:custGeom>
          <a:avLst/>
          <a:gdLst/>
          <a:ahLst/>
          <a:cxnLst/>
          <a:rect l="0" t="0" r="0" b="0"/>
          <a:pathLst>
            <a:path>
              <a:moveTo>
                <a:pt x="3199998" y="0"/>
              </a:moveTo>
              <a:lnTo>
                <a:pt x="3199998" y="300986"/>
              </a:lnTo>
              <a:lnTo>
                <a:pt x="0" y="300986"/>
              </a:lnTo>
              <a:lnTo>
                <a:pt x="0" y="567773"/>
              </a:lnTo>
            </a:path>
          </a:pathLst>
        </a:custGeom>
        <a:noFill/>
        <a:ln w="6350" cap="flat" cmpd="sng" algn="ctr">
          <a:solidFill>
            <a:schemeClr val="dk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175415" y="4002295"/>
        <a:ext cx="162773" cy="5983"/>
      </dsp:txXfrm>
    </dsp:sp>
    <dsp:sp modelId="{576758AB-F337-D545-B261-7498CDE0B6F3}">
      <dsp:nvSpPr>
        <dsp:cNvPr id="0" name=""/>
        <dsp:cNvSpPr/>
      </dsp:nvSpPr>
      <dsp:spPr>
        <a:xfrm>
          <a:off x="3555988" y="2162225"/>
          <a:ext cx="2601625" cy="1560975"/>
        </a:xfrm>
        <a:prstGeom prst="rect">
          <a:avLst/>
        </a:prstGeom>
        <a:solidFill>
          <a:schemeClr val="accent1"/>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482" tIns="133815" rIns="127482" bIns="133815" numCol="1" spcCol="1270" anchor="ctr" anchorCtr="0">
          <a:noAutofit/>
        </a:bodyPr>
        <a:lstStyle/>
        <a:p>
          <a:pPr marL="0" lvl="0" indent="0" algn="ctr" defTabSz="755650">
            <a:lnSpc>
              <a:spcPct val="90000"/>
            </a:lnSpc>
            <a:spcBef>
              <a:spcPct val="0"/>
            </a:spcBef>
            <a:spcAft>
              <a:spcPct val="35000"/>
            </a:spcAft>
            <a:buNone/>
          </a:pPr>
          <a:r>
            <a:rPr lang="en-US" sz="1700" kern="1200">
              <a:latin typeface="American Typewriter" panose="02090604020004020304" pitchFamily="18" charset="77"/>
            </a:rPr>
            <a:t>This file is then decrypted on the client's end using its own private key.</a:t>
          </a:r>
        </a:p>
      </dsp:txBody>
      <dsp:txXfrm>
        <a:off x="3555988" y="2162225"/>
        <a:ext cx="2601625" cy="1560975"/>
      </dsp:txXfrm>
    </dsp:sp>
    <dsp:sp modelId="{52C14A48-1791-C943-8355-506ACD181B3E}">
      <dsp:nvSpPr>
        <dsp:cNvPr id="0" name=""/>
        <dsp:cNvSpPr/>
      </dsp:nvSpPr>
      <dsp:spPr>
        <a:xfrm>
          <a:off x="355990" y="4321574"/>
          <a:ext cx="2601625" cy="1560975"/>
        </a:xfrm>
        <a:prstGeom prst="rect">
          <a:avLst/>
        </a:prstGeom>
        <a:solidFill>
          <a:schemeClr val="accent1"/>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482" tIns="133815" rIns="127482" bIns="133815" numCol="1" spcCol="1270" anchor="ctr" anchorCtr="0">
          <a:noAutofit/>
        </a:bodyPr>
        <a:lstStyle/>
        <a:p>
          <a:pPr marL="0" lvl="0" indent="0" algn="ctr" defTabSz="755650">
            <a:lnSpc>
              <a:spcPct val="90000"/>
            </a:lnSpc>
            <a:spcBef>
              <a:spcPct val="0"/>
            </a:spcBef>
            <a:spcAft>
              <a:spcPct val="35000"/>
            </a:spcAft>
            <a:buNone/>
          </a:pPr>
          <a:r>
            <a:rPr lang="en-US" sz="1700" kern="1200">
              <a:latin typeface="American Typewriter" panose="02090604020004020304" pitchFamily="18" charset="77"/>
            </a:rPr>
            <a:t>If no, server will indicate that this file is not owned by this client</a:t>
          </a:r>
        </a:p>
      </dsp:txBody>
      <dsp:txXfrm>
        <a:off x="355990" y="4321574"/>
        <a:ext cx="2601625" cy="156097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9A6727-054E-476B-9748-DE90D6AF8599}">
      <dsp:nvSpPr>
        <dsp:cNvPr id="0" name=""/>
        <dsp:cNvSpPr/>
      </dsp:nvSpPr>
      <dsp:spPr>
        <a:xfrm>
          <a:off x="0" y="956381"/>
          <a:ext cx="6513603" cy="1765627"/>
        </a:xfrm>
        <a:prstGeom prst="roundRect">
          <a:avLst>
            <a:gd name="adj" fmla="val 10000"/>
          </a:avLst>
        </a:prstGeom>
        <a:solidFill>
          <a:schemeClr val="accent1"/>
        </a:solidFill>
        <a:ln>
          <a:noFill/>
        </a:ln>
        <a:effectLst/>
      </dsp:spPr>
      <dsp:style>
        <a:lnRef idx="0">
          <a:scrgbClr r="0" g="0" b="0"/>
        </a:lnRef>
        <a:fillRef idx="1">
          <a:scrgbClr r="0" g="0" b="0"/>
        </a:fillRef>
        <a:effectRef idx="0">
          <a:scrgbClr r="0" g="0" b="0"/>
        </a:effectRef>
        <a:fontRef idx="minor"/>
      </dsp:style>
    </dsp:sp>
    <dsp:sp modelId="{A8557E88-4639-4AD8-BE65-B3B1EBBFA3AF}">
      <dsp:nvSpPr>
        <dsp:cNvPr id="0" name=""/>
        <dsp:cNvSpPr/>
      </dsp:nvSpPr>
      <dsp:spPr>
        <a:xfrm>
          <a:off x="534102" y="1353647"/>
          <a:ext cx="971095" cy="97109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3D72747-10DF-453F-94F8-61AE8A3B71D5}">
      <dsp:nvSpPr>
        <dsp:cNvPr id="0" name=""/>
        <dsp:cNvSpPr/>
      </dsp:nvSpPr>
      <dsp:spPr>
        <a:xfrm>
          <a:off x="2039300" y="956381"/>
          <a:ext cx="4474303" cy="1765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6862" tIns="186862" rIns="186862" bIns="186862" numCol="1" spcCol="1270" anchor="ctr" anchorCtr="0">
          <a:noAutofit/>
        </a:bodyPr>
        <a:lstStyle/>
        <a:p>
          <a:pPr marL="0" lvl="0" indent="0" algn="l" defTabSz="889000">
            <a:lnSpc>
              <a:spcPct val="100000"/>
            </a:lnSpc>
            <a:spcBef>
              <a:spcPct val="0"/>
            </a:spcBef>
            <a:spcAft>
              <a:spcPct val="35000"/>
            </a:spcAft>
            <a:buNone/>
          </a:pPr>
          <a:r>
            <a:rPr lang="en-US" sz="2000" kern="1200">
              <a:latin typeface="American Typewriter" panose="02090604020004020304" pitchFamily="18" charset="77"/>
            </a:rPr>
            <a:t>Reads can occur at the same time a write is happening.</a:t>
          </a:r>
        </a:p>
      </dsp:txBody>
      <dsp:txXfrm>
        <a:off x="2039300" y="956381"/>
        <a:ext cx="4474303" cy="1765627"/>
      </dsp:txXfrm>
    </dsp:sp>
    <dsp:sp modelId="{C7457D02-BF7E-490F-B6DF-A41E7F801B99}">
      <dsp:nvSpPr>
        <dsp:cNvPr id="0" name=""/>
        <dsp:cNvSpPr/>
      </dsp:nvSpPr>
      <dsp:spPr>
        <a:xfrm>
          <a:off x="0" y="3163416"/>
          <a:ext cx="6513603" cy="1765627"/>
        </a:xfrm>
        <a:prstGeom prst="roundRect">
          <a:avLst>
            <a:gd name="adj" fmla="val 10000"/>
          </a:avLst>
        </a:prstGeom>
        <a:solidFill>
          <a:schemeClr val="accent1"/>
        </a:solidFill>
        <a:ln>
          <a:noFill/>
        </a:ln>
        <a:effectLst/>
      </dsp:spPr>
      <dsp:style>
        <a:lnRef idx="0">
          <a:scrgbClr r="0" g="0" b="0"/>
        </a:lnRef>
        <a:fillRef idx="1">
          <a:scrgbClr r="0" g="0" b="0"/>
        </a:fillRef>
        <a:effectRef idx="0">
          <a:scrgbClr r="0" g="0" b="0"/>
        </a:effectRef>
        <a:fontRef idx="minor"/>
      </dsp:style>
    </dsp:sp>
    <dsp:sp modelId="{6DA63DFC-AC85-478E-A46F-B1915A19368D}">
      <dsp:nvSpPr>
        <dsp:cNvPr id="0" name=""/>
        <dsp:cNvSpPr/>
      </dsp:nvSpPr>
      <dsp:spPr>
        <a:xfrm>
          <a:off x="534102" y="3560682"/>
          <a:ext cx="971095" cy="97109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EA334AA-57F0-4F55-992B-70D774356234}">
      <dsp:nvSpPr>
        <dsp:cNvPr id="0" name=""/>
        <dsp:cNvSpPr/>
      </dsp:nvSpPr>
      <dsp:spPr>
        <a:xfrm>
          <a:off x="2039300" y="3163416"/>
          <a:ext cx="4474303" cy="1765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6862" tIns="186862" rIns="186862" bIns="186862" numCol="1" spcCol="1270" anchor="ctr" anchorCtr="0">
          <a:noAutofit/>
        </a:bodyPr>
        <a:lstStyle/>
        <a:p>
          <a:pPr marL="0" lvl="0" indent="0" algn="l" defTabSz="889000">
            <a:lnSpc>
              <a:spcPct val="100000"/>
            </a:lnSpc>
            <a:spcBef>
              <a:spcPct val="0"/>
            </a:spcBef>
            <a:spcAft>
              <a:spcPct val="35000"/>
            </a:spcAft>
            <a:buNone/>
          </a:pPr>
          <a:r>
            <a:rPr lang="en-US" sz="2000" kern="1200">
              <a:latin typeface="American Typewriter" panose="02090604020004020304" pitchFamily="18" charset="77"/>
            </a:rPr>
            <a:t>Ledger updates are not required during a read operation since the client is Requesting for its own file.</a:t>
          </a:r>
        </a:p>
      </dsp:txBody>
      <dsp:txXfrm>
        <a:off x="2039300" y="3163416"/>
        <a:ext cx="4474303" cy="1765627"/>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E45CA3-E205-4D80-8508-F3EB08878B69}">
      <dsp:nvSpPr>
        <dsp:cNvPr id="0" name=""/>
        <dsp:cNvSpPr/>
      </dsp:nvSpPr>
      <dsp:spPr>
        <a:xfrm>
          <a:off x="0" y="718"/>
          <a:ext cx="6513603" cy="1681139"/>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EA088F7-0C3E-4753-95EE-6E63F8A52B76}">
      <dsp:nvSpPr>
        <dsp:cNvPr id="0" name=""/>
        <dsp:cNvSpPr/>
      </dsp:nvSpPr>
      <dsp:spPr>
        <a:xfrm>
          <a:off x="508544" y="378974"/>
          <a:ext cx="924626" cy="92462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A0A0243-A478-4842-B8A4-EED50269FC0E}">
      <dsp:nvSpPr>
        <dsp:cNvPr id="0" name=""/>
        <dsp:cNvSpPr/>
      </dsp:nvSpPr>
      <dsp:spPr>
        <a:xfrm>
          <a:off x="1941716" y="718"/>
          <a:ext cx="4571887" cy="1681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921" tIns="177921" rIns="177921" bIns="177921" numCol="1" spcCol="1270" anchor="ctr" anchorCtr="0">
          <a:noAutofit/>
        </a:bodyPr>
        <a:lstStyle/>
        <a:p>
          <a:pPr marL="0" lvl="0" indent="0" algn="l" defTabSz="889000">
            <a:lnSpc>
              <a:spcPct val="100000"/>
            </a:lnSpc>
            <a:spcBef>
              <a:spcPct val="0"/>
            </a:spcBef>
            <a:spcAft>
              <a:spcPct val="35000"/>
            </a:spcAft>
            <a:buNone/>
          </a:pPr>
          <a:r>
            <a:rPr lang="en-US" sz="2000" kern="1200"/>
            <a:t>Writes occur when someone creates/adds a file to the network.</a:t>
          </a:r>
        </a:p>
      </dsp:txBody>
      <dsp:txXfrm>
        <a:off x="1941716" y="718"/>
        <a:ext cx="4571887" cy="1681139"/>
      </dsp:txXfrm>
    </dsp:sp>
    <dsp:sp modelId="{215BA3A1-CA85-4B34-931B-590DE38D4CB8}">
      <dsp:nvSpPr>
        <dsp:cNvPr id="0" name=""/>
        <dsp:cNvSpPr/>
      </dsp:nvSpPr>
      <dsp:spPr>
        <a:xfrm>
          <a:off x="0" y="2102143"/>
          <a:ext cx="6513603" cy="1681139"/>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7A04973-F0A0-408B-8200-749474191AD4}">
      <dsp:nvSpPr>
        <dsp:cNvPr id="0" name=""/>
        <dsp:cNvSpPr/>
      </dsp:nvSpPr>
      <dsp:spPr>
        <a:xfrm>
          <a:off x="508544" y="2480399"/>
          <a:ext cx="924626" cy="92462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77BA064-121E-48A2-B0E0-A22BBAFB27FB}">
      <dsp:nvSpPr>
        <dsp:cNvPr id="0" name=""/>
        <dsp:cNvSpPr/>
      </dsp:nvSpPr>
      <dsp:spPr>
        <a:xfrm>
          <a:off x="1941716" y="2102143"/>
          <a:ext cx="4571887" cy="1681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921" tIns="177921" rIns="177921" bIns="177921" numCol="1" spcCol="1270" anchor="ctr" anchorCtr="0">
          <a:noAutofit/>
        </a:bodyPr>
        <a:lstStyle/>
        <a:p>
          <a:pPr marL="0" lvl="0" indent="0" algn="l" defTabSz="889000">
            <a:lnSpc>
              <a:spcPct val="100000"/>
            </a:lnSpc>
            <a:spcBef>
              <a:spcPct val="0"/>
            </a:spcBef>
            <a:spcAft>
              <a:spcPct val="35000"/>
            </a:spcAft>
            <a:buNone/>
          </a:pPr>
          <a:r>
            <a:rPr lang="en-US" sz="2000" kern="1200"/>
            <a:t>File gets </a:t>
          </a:r>
          <a:r>
            <a:rPr lang="en-US" sz="2000" kern="1200" err="1"/>
            <a:t>sharded</a:t>
          </a:r>
          <a:r>
            <a:rPr lang="en-US" sz="2000" kern="1200"/>
            <a:t> and distributed.</a:t>
          </a:r>
        </a:p>
      </dsp:txBody>
      <dsp:txXfrm>
        <a:off x="1941716" y="2102143"/>
        <a:ext cx="4571887" cy="1681139"/>
      </dsp:txXfrm>
    </dsp:sp>
    <dsp:sp modelId="{61EE55E1-23E7-4878-83BA-39807586260E}">
      <dsp:nvSpPr>
        <dsp:cNvPr id="0" name=""/>
        <dsp:cNvSpPr/>
      </dsp:nvSpPr>
      <dsp:spPr>
        <a:xfrm>
          <a:off x="0" y="4203567"/>
          <a:ext cx="6513603" cy="1681139"/>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F376D21-A0ED-458C-81DC-CC683E9721A8}">
      <dsp:nvSpPr>
        <dsp:cNvPr id="0" name=""/>
        <dsp:cNvSpPr/>
      </dsp:nvSpPr>
      <dsp:spPr>
        <a:xfrm>
          <a:off x="508544" y="4581824"/>
          <a:ext cx="924626" cy="92462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1C127FF-FB6F-473E-8CE5-95917BD1D902}">
      <dsp:nvSpPr>
        <dsp:cNvPr id="0" name=""/>
        <dsp:cNvSpPr/>
      </dsp:nvSpPr>
      <dsp:spPr>
        <a:xfrm>
          <a:off x="1941716" y="4203567"/>
          <a:ext cx="4571887" cy="1681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921" tIns="177921" rIns="177921" bIns="177921" numCol="1" spcCol="1270" anchor="ctr" anchorCtr="0">
          <a:noAutofit/>
        </a:bodyPr>
        <a:lstStyle/>
        <a:p>
          <a:pPr marL="0" lvl="0" indent="0" algn="l" defTabSz="889000">
            <a:lnSpc>
              <a:spcPct val="100000"/>
            </a:lnSpc>
            <a:spcBef>
              <a:spcPct val="0"/>
            </a:spcBef>
            <a:spcAft>
              <a:spcPct val="35000"/>
            </a:spcAft>
            <a:buNone/>
          </a:pPr>
          <a:r>
            <a:rPr lang="en-US" sz="2000" kern="1200"/>
            <a:t>All nodes are locked during writes.</a:t>
          </a:r>
        </a:p>
      </dsp:txBody>
      <dsp:txXfrm>
        <a:off x="1941716" y="4203567"/>
        <a:ext cx="4571887" cy="1681139"/>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B81B290-452B-7A4F-8AC7-1EFD8AE7AC06}">
      <dsp:nvSpPr>
        <dsp:cNvPr id="0" name=""/>
        <dsp:cNvSpPr/>
      </dsp:nvSpPr>
      <dsp:spPr>
        <a:xfrm>
          <a:off x="0" y="0"/>
          <a:ext cx="5210883" cy="1294793"/>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latin typeface="American Typewriter" panose="02090604020004020304" pitchFamily="18" charset="77"/>
            </a:rPr>
            <a:t>When a client wants to write, it starts by locking each server in the network, to prevent multiple writes from occurring at the same time.</a:t>
          </a:r>
        </a:p>
      </dsp:txBody>
      <dsp:txXfrm>
        <a:off x="37923" y="37923"/>
        <a:ext cx="3704290" cy="1218947"/>
      </dsp:txXfrm>
    </dsp:sp>
    <dsp:sp modelId="{A9C210DE-4B4D-5747-9AC6-78DBD372AD65}">
      <dsp:nvSpPr>
        <dsp:cNvPr id="0" name=""/>
        <dsp:cNvSpPr/>
      </dsp:nvSpPr>
      <dsp:spPr>
        <a:xfrm>
          <a:off x="436411" y="1530210"/>
          <a:ext cx="5210883" cy="1294793"/>
        </a:xfrm>
        <a:prstGeom prst="roundRect">
          <a:avLst>
            <a:gd name="adj" fmla="val 10000"/>
          </a:avLst>
        </a:prstGeom>
        <a:solidFill>
          <a:schemeClr val="accent2">
            <a:hueOff val="-485121"/>
            <a:satOff val="-27976"/>
            <a:lumOff val="287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latin typeface="American Typewriter" panose="02090604020004020304" pitchFamily="18" charset="77"/>
            </a:rPr>
            <a:t>The contents of a file(which is meant to be added to the network) are broken up into as many chunks as the number of nodes in the system</a:t>
          </a:r>
        </a:p>
      </dsp:txBody>
      <dsp:txXfrm>
        <a:off x="474334" y="1568133"/>
        <a:ext cx="3857009" cy="1218947"/>
      </dsp:txXfrm>
    </dsp:sp>
    <dsp:sp modelId="{0DB73C4F-0FBE-2D4E-A877-00355CA36F3B}">
      <dsp:nvSpPr>
        <dsp:cNvPr id="0" name=""/>
        <dsp:cNvSpPr/>
      </dsp:nvSpPr>
      <dsp:spPr>
        <a:xfrm>
          <a:off x="866309" y="3060421"/>
          <a:ext cx="5210883" cy="1294793"/>
        </a:xfrm>
        <a:prstGeom prst="roundRect">
          <a:avLst>
            <a:gd name="adj" fmla="val 10000"/>
          </a:avLst>
        </a:prstGeom>
        <a:solidFill>
          <a:schemeClr val="accent2">
            <a:hueOff val="-970242"/>
            <a:satOff val="-55952"/>
            <a:lumOff val="575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latin typeface="American Typewriter" panose="02090604020004020304" pitchFamily="18" charset="77"/>
            </a:rPr>
            <a:t>One of the chunks is stored locally in the client’s system in the “directory” folder, which is accessible to the client</a:t>
          </a:r>
        </a:p>
      </dsp:txBody>
      <dsp:txXfrm>
        <a:off x="904232" y="3098344"/>
        <a:ext cx="3863523" cy="1218947"/>
      </dsp:txXfrm>
    </dsp:sp>
    <dsp:sp modelId="{77A077B0-498D-4F49-95A1-3ECF2005F958}">
      <dsp:nvSpPr>
        <dsp:cNvPr id="0" name=""/>
        <dsp:cNvSpPr/>
      </dsp:nvSpPr>
      <dsp:spPr>
        <a:xfrm>
          <a:off x="1302720" y="4590632"/>
          <a:ext cx="5210883" cy="1294793"/>
        </a:xfrm>
        <a:prstGeom prst="roundRect">
          <a:avLst>
            <a:gd name="adj" fmla="val 10000"/>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latin typeface="American Typewriter" panose="02090604020004020304" pitchFamily="18" charset="77"/>
            </a:rPr>
            <a:t>The other chunks are encrypted and sent across all the other nodes in the network , these nodes will store these chunks in their local “fico” directory</a:t>
          </a:r>
        </a:p>
      </dsp:txBody>
      <dsp:txXfrm>
        <a:off x="1340643" y="4628555"/>
        <a:ext cx="3857009" cy="1218947"/>
      </dsp:txXfrm>
    </dsp:sp>
    <dsp:sp modelId="{D88B3C86-2C42-3C4B-841E-440E2739F6D5}">
      <dsp:nvSpPr>
        <dsp:cNvPr id="0" name=""/>
        <dsp:cNvSpPr/>
      </dsp:nvSpPr>
      <dsp:spPr>
        <a:xfrm>
          <a:off x="4369267" y="991694"/>
          <a:ext cx="841615" cy="841615"/>
        </a:xfrm>
        <a:prstGeom prst="downArrow">
          <a:avLst>
            <a:gd name="adj1" fmla="val 55000"/>
            <a:gd name="adj2" fmla="val 45000"/>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4558630" y="991694"/>
        <a:ext cx="462889" cy="633315"/>
      </dsp:txXfrm>
    </dsp:sp>
    <dsp:sp modelId="{B7B53431-6FCF-BD47-9068-5672C4B17186}">
      <dsp:nvSpPr>
        <dsp:cNvPr id="0" name=""/>
        <dsp:cNvSpPr/>
      </dsp:nvSpPr>
      <dsp:spPr>
        <a:xfrm>
          <a:off x="4805678" y="2521905"/>
          <a:ext cx="841615" cy="841615"/>
        </a:xfrm>
        <a:prstGeom prst="downArrow">
          <a:avLst>
            <a:gd name="adj1" fmla="val 55000"/>
            <a:gd name="adj2" fmla="val 45000"/>
          </a:avLst>
        </a:prstGeom>
        <a:solidFill>
          <a:schemeClr val="accent2">
            <a:tint val="40000"/>
            <a:alpha val="90000"/>
            <a:hueOff val="-424613"/>
            <a:satOff val="-37673"/>
            <a:lumOff val="-385"/>
            <a:alphaOff val="0"/>
          </a:schemeClr>
        </a:solidFill>
        <a:ln w="12700" cap="flat" cmpd="sng" algn="ctr">
          <a:solidFill>
            <a:schemeClr val="accent2">
              <a:tint val="40000"/>
              <a:alpha val="90000"/>
              <a:hueOff val="-424613"/>
              <a:satOff val="-37673"/>
              <a:lumOff val="-38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4995041" y="2521905"/>
        <a:ext cx="462889" cy="633315"/>
      </dsp:txXfrm>
    </dsp:sp>
    <dsp:sp modelId="{BDFFDF08-8C6A-BF48-A014-B07520B9A8C4}">
      <dsp:nvSpPr>
        <dsp:cNvPr id="0" name=""/>
        <dsp:cNvSpPr/>
      </dsp:nvSpPr>
      <dsp:spPr>
        <a:xfrm>
          <a:off x="5235576" y="4052115"/>
          <a:ext cx="841615" cy="841615"/>
        </a:xfrm>
        <a:prstGeom prst="downArrow">
          <a:avLst>
            <a:gd name="adj1" fmla="val 55000"/>
            <a:gd name="adj2" fmla="val 45000"/>
          </a:avLst>
        </a:prstGeom>
        <a:solidFill>
          <a:schemeClr val="accent2">
            <a:tint val="40000"/>
            <a:alpha val="90000"/>
            <a:hueOff val="-849226"/>
            <a:satOff val="-75346"/>
            <a:lumOff val="-769"/>
            <a:alphaOff val="0"/>
          </a:schemeClr>
        </a:solidFill>
        <a:ln w="12700" cap="flat" cmpd="sng" algn="ctr">
          <a:solidFill>
            <a:schemeClr val="accent2">
              <a:tint val="40000"/>
              <a:alpha val="90000"/>
              <a:hueOff val="-849226"/>
              <a:satOff val="-75346"/>
              <a:lumOff val="-76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5424939" y="4052115"/>
        <a:ext cx="462889" cy="633315"/>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136E69E-6148-451A-8CDA-A42D7331DAD2}">
      <dsp:nvSpPr>
        <dsp:cNvPr id="0" name=""/>
        <dsp:cNvSpPr/>
      </dsp:nvSpPr>
      <dsp:spPr>
        <a:xfrm>
          <a:off x="0" y="956381"/>
          <a:ext cx="6513603" cy="1765627"/>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0060B76-CD94-43CA-96CE-287BDDFB7ECA}">
      <dsp:nvSpPr>
        <dsp:cNvPr id="0" name=""/>
        <dsp:cNvSpPr/>
      </dsp:nvSpPr>
      <dsp:spPr>
        <a:xfrm>
          <a:off x="534102" y="1353647"/>
          <a:ext cx="971095" cy="97109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55DDCA8-42C9-4943-8441-36C229A102F5}">
      <dsp:nvSpPr>
        <dsp:cNvPr id="0" name=""/>
        <dsp:cNvSpPr/>
      </dsp:nvSpPr>
      <dsp:spPr>
        <a:xfrm>
          <a:off x="2039300" y="956381"/>
          <a:ext cx="4474303" cy="1765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6862" tIns="186862" rIns="186862" bIns="186862" numCol="1" spcCol="1270" anchor="ctr" anchorCtr="0">
          <a:noAutofit/>
        </a:bodyPr>
        <a:lstStyle/>
        <a:p>
          <a:pPr marL="0" lvl="0" indent="0" algn="l" defTabSz="889000">
            <a:lnSpc>
              <a:spcPct val="100000"/>
            </a:lnSpc>
            <a:spcBef>
              <a:spcPct val="0"/>
            </a:spcBef>
            <a:spcAft>
              <a:spcPct val="35000"/>
            </a:spcAft>
            <a:buNone/>
          </a:pPr>
          <a:r>
            <a:rPr lang="en-US" sz="2000" kern="1200">
              <a:latin typeface="American Typewriter" panose="02090604020004020304" pitchFamily="18" charset="77"/>
            </a:rPr>
            <a:t>When a write is occurring, the client will lock all the servers in the network, this prevents write inconsistencies </a:t>
          </a:r>
        </a:p>
      </dsp:txBody>
      <dsp:txXfrm>
        <a:off x="2039300" y="956381"/>
        <a:ext cx="4474303" cy="1765627"/>
      </dsp:txXfrm>
    </dsp:sp>
    <dsp:sp modelId="{ABEF000E-C992-43CC-92DB-5EE746F9C47A}">
      <dsp:nvSpPr>
        <dsp:cNvPr id="0" name=""/>
        <dsp:cNvSpPr/>
      </dsp:nvSpPr>
      <dsp:spPr>
        <a:xfrm>
          <a:off x="0" y="3163416"/>
          <a:ext cx="6513603" cy="1765627"/>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E7C5CE5-E742-46C2-BF66-A2087EA2BEA4}">
      <dsp:nvSpPr>
        <dsp:cNvPr id="0" name=""/>
        <dsp:cNvSpPr/>
      </dsp:nvSpPr>
      <dsp:spPr>
        <a:xfrm>
          <a:off x="534102" y="3560682"/>
          <a:ext cx="971095" cy="97109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33A0F93-C7A3-4328-9472-F7274EE70BAA}">
      <dsp:nvSpPr>
        <dsp:cNvPr id="0" name=""/>
        <dsp:cNvSpPr/>
      </dsp:nvSpPr>
      <dsp:spPr>
        <a:xfrm>
          <a:off x="2039300" y="3163416"/>
          <a:ext cx="4474303" cy="1765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6862" tIns="186862" rIns="186862" bIns="186862" numCol="1" spcCol="1270" anchor="ctr" anchorCtr="0">
          <a:noAutofit/>
        </a:bodyPr>
        <a:lstStyle/>
        <a:p>
          <a:pPr marL="0" lvl="0" indent="0" algn="l" defTabSz="889000">
            <a:lnSpc>
              <a:spcPct val="100000"/>
            </a:lnSpc>
            <a:spcBef>
              <a:spcPct val="0"/>
            </a:spcBef>
            <a:spcAft>
              <a:spcPct val="35000"/>
            </a:spcAft>
            <a:buNone/>
          </a:pPr>
          <a:r>
            <a:rPr lang="en-US" sz="2000" kern="1200">
              <a:latin typeface="American Typewriter" panose="02090604020004020304" pitchFamily="18" charset="77"/>
            </a:rPr>
            <a:t>Whenever a write occurs the client will broadcast an updated ledger to all the other nodes ensuring consistency</a:t>
          </a:r>
        </a:p>
      </dsp:txBody>
      <dsp:txXfrm>
        <a:off x="2039300" y="3163416"/>
        <a:ext cx="4474303" cy="1765627"/>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0.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1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1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4.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7.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8.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9.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F92A4A1-116A-4B97-8C24-43BC7BB63A3F}" type="datetimeFigureOut">
              <a:rPr lang="en-US" smtClean="0"/>
              <a:t>3/19/2020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578C8BE-B7FC-4BFF-B816-C2F2DB28D109}" type="slidenum">
              <a:rPr lang="en-US" smtClean="0"/>
              <a:t>‹#›</a:t>
            </a:fld>
            <a:endParaRPr lang="en-US"/>
          </a:p>
        </p:txBody>
      </p:sp>
    </p:spTree>
    <p:extLst>
      <p:ext uri="{BB962C8B-B14F-4D97-AF65-F5344CB8AC3E}">
        <p14:creationId xmlns:p14="http://schemas.microsoft.com/office/powerpoint/2010/main" val="27537286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578C8BE-B7FC-4BFF-B816-C2F2DB28D109}" type="slidenum">
              <a:rPr lang="en-US" smtClean="0"/>
              <a:t>1</a:t>
            </a:fld>
            <a:endParaRPr lang="en-US"/>
          </a:p>
        </p:txBody>
      </p:sp>
    </p:spTree>
    <p:extLst>
      <p:ext uri="{BB962C8B-B14F-4D97-AF65-F5344CB8AC3E}">
        <p14:creationId xmlns:p14="http://schemas.microsoft.com/office/powerpoint/2010/main" val="3950293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578C8BE-B7FC-4BFF-B816-C2F2DB28D109}" type="slidenum">
              <a:rPr lang="en-US" smtClean="0"/>
              <a:t>12</a:t>
            </a:fld>
            <a:endParaRPr lang="en-US"/>
          </a:p>
        </p:txBody>
      </p:sp>
    </p:spTree>
    <p:extLst>
      <p:ext uri="{BB962C8B-B14F-4D97-AF65-F5344CB8AC3E}">
        <p14:creationId xmlns:p14="http://schemas.microsoft.com/office/powerpoint/2010/main" val="1301695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578C8BE-B7FC-4BFF-B816-C2F2DB28D109}" type="slidenum">
              <a:rPr lang="en-US" smtClean="0"/>
              <a:t>21</a:t>
            </a:fld>
            <a:endParaRPr lang="en-US"/>
          </a:p>
        </p:txBody>
      </p:sp>
    </p:spTree>
    <p:extLst>
      <p:ext uri="{BB962C8B-B14F-4D97-AF65-F5344CB8AC3E}">
        <p14:creationId xmlns:p14="http://schemas.microsoft.com/office/powerpoint/2010/main" val="22548429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578C8BE-B7FC-4BFF-B816-C2F2DB28D109}" type="slidenum">
              <a:rPr lang="en-US" smtClean="0"/>
              <a:t>22</a:t>
            </a:fld>
            <a:endParaRPr lang="en-US"/>
          </a:p>
        </p:txBody>
      </p:sp>
    </p:spTree>
    <p:extLst>
      <p:ext uri="{BB962C8B-B14F-4D97-AF65-F5344CB8AC3E}">
        <p14:creationId xmlns:p14="http://schemas.microsoft.com/office/powerpoint/2010/main" val="3887105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578C8BE-B7FC-4BFF-B816-C2F2DB28D109}" type="slidenum">
              <a:rPr lang="en-US" smtClean="0"/>
              <a:t>23</a:t>
            </a:fld>
            <a:endParaRPr lang="en-US"/>
          </a:p>
        </p:txBody>
      </p:sp>
    </p:spTree>
    <p:extLst>
      <p:ext uri="{BB962C8B-B14F-4D97-AF65-F5344CB8AC3E}">
        <p14:creationId xmlns:p14="http://schemas.microsoft.com/office/powerpoint/2010/main" val="9897028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578C8BE-B7FC-4BFF-B816-C2F2DB28D109}" type="slidenum">
              <a:rPr lang="en-US" smtClean="0"/>
              <a:t>24</a:t>
            </a:fld>
            <a:endParaRPr lang="en-US"/>
          </a:p>
        </p:txBody>
      </p:sp>
    </p:spTree>
    <p:extLst>
      <p:ext uri="{BB962C8B-B14F-4D97-AF65-F5344CB8AC3E}">
        <p14:creationId xmlns:p14="http://schemas.microsoft.com/office/powerpoint/2010/main" val="37608061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578C8BE-B7FC-4BFF-B816-C2F2DB28D109}" type="slidenum">
              <a:rPr lang="en-US" smtClean="0"/>
              <a:t>25</a:t>
            </a:fld>
            <a:endParaRPr lang="en-US"/>
          </a:p>
        </p:txBody>
      </p:sp>
    </p:spTree>
    <p:extLst>
      <p:ext uri="{BB962C8B-B14F-4D97-AF65-F5344CB8AC3E}">
        <p14:creationId xmlns:p14="http://schemas.microsoft.com/office/powerpoint/2010/main" val="33502413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F5722F-9AFB-B546-9976-4A792121AF0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F624255-9AA8-6947-A2BF-A1E9194A6D4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EEA042A-64D4-E04A-B6F8-D23D6D1D564E}"/>
              </a:ext>
            </a:extLst>
          </p:cNvPr>
          <p:cNvSpPr>
            <a:spLocks noGrp="1"/>
          </p:cNvSpPr>
          <p:nvPr>
            <p:ph type="dt" sz="half" idx="10"/>
          </p:nvPr>
        </p:nvSpPr>
        <p:spPr/>
        <p:txBody>
          <a:bodyPr/>
          <a:lstStyle/>
          <a:p>
            <a:fld id="{72345051-2045-45DA-935E-2E3CA1A69ADC}" type="datetimeFigureOut">
              <a:rPr lang="en-US" smtClean="0"/>
              <a:t>3/19/2020</a:t>
            </a:fld>
            <a:endParaRPr lang="en-US"/>
          </a:p>
        </p:txBody>
      </p:sp>
      <p:sp>
        <p:nvSpPr>
          <p:cNvPr id="5" name="Footer Placeholder 4">
            <a:extLst>
              <a:ext uri="{FF2B5EF4-FFF2-40B4-BE49-F238E27FC236}">
                <a16:creationId xmlns:a16="http://schemas.microsoft.com/office/drawing/2014/main" id="{690A3469-9F1D-5E49-BC0C-E2810C3402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26E7119-E9E4-2849-AC97-B148717A6925}"/>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35468959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952A1F-9564-6646-A848-7F7E618CAF7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BEB8661-062B-1A44-8838-766DB09F60A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0583A61-6AC1-A941-8F30-6F3A42955741}"/>
              </a:ext>
            </a:extLst>
          </p:cNvPr>
          <p:cNvSpPr>
            <a:spLocks noGrp="1"/>
          </p:cNvSpPr>
          <p:nvPr>
            <p:ph type="dt" sz="half" idx="10"/>
          </p:nvPr>
        </p:nvSpPr>
        <p:spPr/>
        <p:txBody>
          <a:bodyPr/>
          <a:lstStyle/>
          <a:p>
            <a:fld id="{72345051-2045-45DA-935E-2E3CA1A69ADC}" type="datetimeFigureOut">
              <a:rPr lang="en-US" smtClean="0"/>
              <a:t>3/19/2020</a:t>
            </a:fld>
            <a:endParaRPr lang="en-US"/>
          </a:p>
        </p:txBody>
      </p:sp>
      <p:sp>
        <p:nvSpPr>
          <p:cNvPr id="5" name="Footer Placeholder 4">
            <a:extLst>
              <a:ext uri="{FF2B5EF4-FFF2-40B4-BE49-F238E27FC236}">
                <a16:creationId xmlns:a16="http://schemas.microsoft.com/office/drawing/2014/main" id="{80533263-1F1B-FE49-B117-A6DFE03CA8B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FC122E6-37F0-CD42-BE8D-FB9B0469C7D1}"/>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4177766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1C54133-C023-B14E-B451-55875BD6CA4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618198A-BB00-D54A-BB4C-703E1CC962E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46249AB-4428-2347-9B9F-02141AF8F5EE}"/>
              </a:ext>
            </a:extLst>
          </p:cNvPr>
          <p:cNvSpPr>
            <a:spLocks noGrp="1"/>
          </p:cNvSpPr>
          <p:nvPr>
            <p:ph type="dt" sz="half" idx="10"/>
          </p:nvPr>
        </p:nvSpPr>
        <p:spPr/>
        <p:txBody>
          <a:bodyPr/>
          <a:lstStyle/>
          <a:p>
            <a:fld id="{72345051-2045-45DA-935E-2E3CA1A69ADC}" type="datetimeFigureOut">
              <a:rPr lang="en-US" smtClean="0"/>
              <a:t>3/19/2020</a:t>
            </a:fld>
            <a:endParaRPr lang="en-US"/>
          </a:p>
        </p:txBody>
      </p:sp>
      <p:sp>
        <p:nvSpPr>
          <p:cNvPr id="5" name="Footer Placeholder 4">
            <a:extLst>
              <a:ext uri="{FF2B5EF4-FFF2-40B4-BE49-F238E27FC236}">
                <a16:creationId xmlns:a16="http://schemas.microsoft.com/office/drawing/2014/main" id="{7F057648-4949-3245-9CE1-B03898DE9B9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B83A67-10E8-BD40-A324-45C53B96D854}"/>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15110682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D738BA-1273-334B-B071-4E6031E02FAC}"/>
              </a:ext>
            </a:extLst>
          </p:cNvPr>
          <p:cNvSpPr>
            <a:spLocks noGrp="1"/>
          </p:cNvSpPr>
          <p:nvPr>
            <p:ph type="title"/>
          </p:nvPr>
        </p:nvSpPr>
        <p:spPr/>
        <p:txBody>
          <a:bodyPr/>
          <a:lstStyle>
            <a:lvl1pPr>
              <a:defRPr>
                <a:latin typeface="American Typewriter" panose="02090604020004020304" pitchFamily="18" charset="0"/>
              </a:defRPr>
            </a:lvl1pPr>
          </a:lstStyle>
          <a:p>
            <a:r>
              <a:rPr lang="en-US" dirty="0"/>
              <a:t>Click to edit Master title style</a:t>
            </a:r>
          </a:p>
        </p:txBody>
      </p:sp>
      <p:sp>
        <p:nvSpPr>
          <p:cNvPr id="3" name="Content Placeholder 2">
            <a:extLst>
              <a:ext uri="{FF2B5EF4-FFF2-40B4-BE49-F238E27FC236}">
                <a16:creationId xmlns:a16="http://schemas.microsoft.com/office/drawing/2014/main" id="{73A8E58B-611E-E547-A5FB-F23281D5C1FC}"/>
              </a:ext>
            </a:extLst>
          </p:cNvPr>
          <p:cNvSpPr>
            <a:spLocks noGrp="1"/>
          </p:cNvSpPr>
          <p:nvPr>
            <p:ph idx="1"/>
          </p:nvPr>
        </p:nvSpPr>
        <p:spPr/>
        <p:txBody>
          <a:bodyPr/>
          <a:lstStyle>
            <a:lvl1pPr>
              <a:defRPr>
                <a:latin typeface="American Typewriter" panose="02090604020004020304" pitchFamily="18" charset="0"/>
              </a:defRPr>
            </a:lvl1pPr>
            <a:lvl2pPr>
              <a:defRPr>
                <a:latin typeface="American Typewriter" panose="02090604020004020304" pitchFamily="18" charset="0"/>
              </a:defRPr>
            </a:lvl2pPr>
            <a:lvl3pPr>
              <a:defRPr>
                <a:latin typeface="American Typewriter" panose="02090604020004020304" pitchFamily="18" charset="0"/>
              </a:defRPr>
            </a:lvl3pPr>
            <a:lvl4pPr>
              <a:defRPr>
                <a:latin typeface="American Typewriter" panose="02090604020004020304" pitchFamily="18" charset="0"/>
              </a:defRPr>
            </a:lvl4pPr>
            <a:lvl5pPr>
              <a:defRPr>
                <a:latin typeface="American Typewriter" panose="02090604020004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68000327-3A2A-4641-9150-193AA286C209}"/>
              </a:ext>
            </a:extLst>
          </p:cNvPr>
          <p:cNvSpPr>
            <a:spLocks noGrp="1"/>
          </p:cNvSpPr>
          <p:nvPr>
            <p:ph type="dt" sz="half" idx="10"/>
          </p:nvPr>
        </p:nvSpPr>
        <p:spPr/>
        <p:txBody>
          <a:bodyPr/>
          <a:lstStyle/>
          <a:p>
            <a:fld id="{72345051-2045-45DA-935E-2E3CA1A69ADC}" type="datetimeFigureOut">
              <a:rPr lang="en-US" smtClean="0"/>
              <a:t>3/19/2020</a:t>
            </a:fld>
            <a:endParaRPr lang="en-US"/>
          </a:p>
        </p:txBody>
      </p:sp>
      <p:sp>
        <p:nvSpPr>
          <p:cNvPr id="5" name="Footer Placeholder 4">
            <a:extLst>
              <a:ext uri="{FF2B5EF4-FFF2-40B4-BE49-F238E27FC236}">
                <a16:creationId xmlns:a16="http://schemas.microsoft.com/office/drawing/2014/main" id="{534F3111-7C64-E644-9E00-A39CF54DFF8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458F2CF-F773-C646-A0FF-7313D999DB7A}"/>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14943053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E67C9A-B2B6-4A45-B3A0-4A745CCB22A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EF55262-6F60-4F48-A2AD-9AC8C339B77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8638F7A-F65A-944D-8127-A16D781DA310}"/>
              </a:ext>
            </a:extLst>
          </p:cNvPr>
          <p:cNvSpPr>
            <a:spLocks noGrp="1"/>
          </p:cNvSpPr>
          <p:nvPr>
            <p:ph type="dt" sz="half" idx="10"/>
          </p:nvPr>
        </p:nvSpPr>
        <p:spPr/>
        <p:txBody>
          <a:bodyPr/>
          <a:lstStyle/>
          <a:p>
            <a:fld id="{72345051-2045-45DA-935E-2E3CA1A69ADC}" type="datetimeFigureOut">
              <a:rPr lang="en-US" smtClean="0"/>
              <a:t>3/19/2020</a:t>
            </a:fld>
            <a:endParaRPr lang="en-US"/>
          </a:p>
        </p:txBody>
      </p:sp>
      <p:sp>
        <p:nvSpPr>
          <p:cNvPr id="5" name="Footer Placeholder 4">
            <a:extLst>
              <a:ext uri="{FF2B5EF4-FFF2-40B4-BE49-F238E27FC236}">
                <a16:creationId xmlns:a16="http://schemas.microsoft.com/office/drawing/2014/main" id="{D26713AF-7D44-4144-A13F-957D207EC71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83C2946-2142-7147-BD71-137B785ABEBB}"/>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2677173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B45DEF-0BA9-7E4C-8FC9-D02E493A2A0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13E10CA-9335-8842-BBB5-784BC3FB7E8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23D24D1-163D-DC4C-9956-4E234588D04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9046CE8-FAC2-954F-A00B-5CA0EE78B281}"/>
              </a:ext>
            </a:extLst>
          </p:cNvPr>
          <p:cNvSpPr>
            <a:spLocks noGrp="1"/>
          </p:cNvSpPr>
          <p:nvPr>
            <p:ph type="dt" sz="half" idx="10"/>
          </p:nvPr>
        </p:nvSpPr>
        <p:spPr/>
        <p:txBody>
          <a:bodyPr/>
          <a:lstStyle/>
          <a:p>
            <a:fld id="{72345051-2045-45DA-935E-2E3CA1A69ADC}" type="datetimeFigureOut">
              <a:rPr lang="en-US" smtClean="0"/>
              <a:t>3/19/2020</a:t>
            </a:fld>
            <a:endParaRPr lang="en-US"/>
          </a:p>
        </p:txBody>
      </p:sp>
      <p:sp>
        <p:nvSpPr>
          <p:cNvPr id="6" name="Footer Placeholder 5">
            <a:extLst>
              <a:ext uri="{FF2B5EF4-FFF2-40B4-BE49-F238E27FC236}">
                <a16:creationId xmlns:a16="http://schemas.microsoft.com/office/drawing/2014/main" id="{476C06E9-F39A-FE4E-8D4A-CE5C7176BD2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A01ED77-303E-7A49-BE1C-65E66A45B9A2}"/>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12749583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01B64-6D97-A44B-B5B2-9D8AC82BF31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ECEC5FB-BFAD-854E-A234-8D4FBB0D1F8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934AF10-042A-BE4E-8A65-B11AFE0BBCE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A992402-DF99-1749-89EA-2CECC227F39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B63FD42-5B32-F54A-89F4-79A9EA11C7C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C7FAD0E-B746-2F44-B7A3-5D691D805021}"/>
              </a:ext>
            </a:extLst>
          </p:cNvPr>
          <p:cNvSpPr>
            <a:spLocks noGrp="1"/>
          </p:cNvSpPr>
          <p:nvPr>
            <p:ph type="dt" sz="half" idx="10"/>
          </p:nvPr>
        </p:nvSpPr>
        <p:spPr/>
        <p:txBody>
          <a:bodyPr/>
          <a:lstStyle/>
          <a:p>
            <a:fld id="{72345051-2045-45DA-935E-2E3CA1A69ADC}" type="datetimeFigureOut">
              <a:rPr lang="en-US" smtClean="0"/>
              <a:t>3/19/2020</a:t>
            </a:fld>
            <a:endParaRPr lang="en-US"/>
          </a:p>
        </p:txBody>
      </p:sp>
      <p:sp>
        <p:nvSpPr>
          <p:cNvPr id="8" name="Footer Placeholder 7">
            <a:extLst>
              <a:ext uri="{FF2B5EF4-FFF2-40B4-BE49-F238E27FC236}">
                <a16:creationId xmlns:a16="http://schemas.microsoft.com/office/drawing/2014/main" id="{F618FD21-1683-674D-A2DE-AE2DEED1217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787A2DB-0A83-6640-A7DB-8323A2569AC9}"/>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22836886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4EBA91-6E32-314F-9C5F-A0E41ED4AAC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50120AD-CEA9-6B42-A162-0FC8C037D940}"/>
              </a:ext>
            </a:extLst>
          </p:cNvPr>
          <p:cNvSpPr>
            <a:spLocks noGrp="1"/>
          </p:cNvSpPr>
          <p:nvPr>
            <p:ph type="dt" sz="half" idx="10"/>
          </p:nvPr>
        </p:nvSpPr>
        <p:spPr/>
        <p:txBody>
          <a:bodyPr/>
          <a:lstStyle/>
          <a:p>
            <a:fld id="{72345051-2045-45DA-935E-2E3CA1A69ADC}" type="datetimeFigureOut">
              <a:rPr lang="en-US" smtClean="0"/>
              <a:t>3/19/2020</a:t>
            </a:fld>
            <a:endParaRPr lang="en-US"/>
          </a:p>
        </p:txBody>
      </p:sp>
      <p:sp>
        <p:nvSpPr>
          <p:cNvPr id="4" name="Footer Placeholder 3">
            <a:extLst>
              <a:ext uri="{FF2B5EF4-FFF2-40B4-BE49-F238E27FC236}">
                <a16:creationId xmlns:a16="http://schemas.microsoft.com/office/drawing/2014/main" id="{6A001672-7507-FF43-A24C-9128A795E60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40F1174-27FD-8B4A-8B89-1E444BF59DDF}"/>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36949571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5E49232-0F61-9048-A97F-1EB0ED421B6E}"/>
              </a:ext>
            </a:extLst>
          </p:cNvPr>
          <p:cNvSpPr>
            <a:spLocks noGrp="1"/>
          </p:cNvSpPr>
          <p:nvPr>
            <p:ph type="dt" sz="half" idx="10"/>
          </p:nvPr>
        </p:nvSpPr>
        <p:spPr/>
        <p:txBody>
          <a:bodyPr/>
          <a:lstStyle/>
          <a:p>
            <a:fld id="{72345051-2045-45DA-935E-2E3CA1A69ADC}" type="datetimeFigureOut">
              <a:rPr lang="en-US" smtClean="0"/>
              <a:t>3/19/2020</a:t>
            </a:fld>
            <a:endParaRPr lang="en-US"/>
          </a:p>
        </p:txBody>
      </p:sp>
      <p:sp>
        <p:nvSpPr>
          <p:cNvPr id="3" name="Footer Placeholder 2">
            <a:extLst>
              <a:ext uri="{FF2B5EF4-FFF2-40B4-BE49-F238E27FC236}">
                <a16:creationId xmlns:a16="http://schemas.microsoft.com/office/drawing/2014/main" id="{157522BA-8FBF-1B44-BA71-C6F8569D4F6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EF59C38-F84D-074D-9AC4-40965AEFB061}"/>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33325231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F1D9CF-1A44-2746-9786-B5879008034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A7DA961-CBE0-9942-BF40-DF258C383CA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38A5CE2-47E8-1E45-BB00-61F10E6E791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201CE82-BD16-0843-B518-B02245760C4D}"/>
              </a:ext>
            </a:extLst>
          </p:cNvPr>
          <p:cNvSpPr>
            <a:spLocks noGrp="1"/>
          </p:cNvSpPr>
          <p:nvPr>
            <p:ph type="dt" sz="half" idx="10"/>
          </p:nvPr>
        </p:nvSpPr>
        <p:spPr/>
        <p:txBody>
          <a:bodyPr/>
          <a:lstStyle/>
          <a:p>
            <a:fld id="{72345051-2045-45DA-935E-2E3CA1A69ADC}" type="datetimeFigureOut">
              <a:rPr lang="en-US" smtClean="0"/>
              <a:t>3/19/2020</a:t>
            </a:fld>
            <a:endParaRPr lang="en-US"/>
          </a:p>
        </p:txBody>
      </p:sp>
      <p:sp>
        <p:nvSpPr>
          <p:cNvPr id="6" name="Footer Placeholder 5">
            <a:extLst>
              <a:ext uri="{FF2B5EF4-FFF2-40B4-BE49-F238E27FC236}">
                <a16:creationId xmlns:a16="http://schemas.microsoft.com/office/drawing/2014/main" id="{234F9FE4-9DB3-E849-B6D6-480E810444D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8D3B824-F31E-4241-880F-628BFD007BDC}"/>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33948755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8A13A-CD28-4849-8D5B-7879F53400A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265AC9B-D712-4C42-8754-1FC41723C67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19C099D-673F-ED43-936D-614621494D6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DC90B33-7B04-9244-B543-82CBFC0FA53B}"/>
              </a:ext>
            </a:extLst>
          </p:cNvPr>
          <p:cNvSpPr>
            <a:spLocks noGrp="1"/>
          </p:cNvSpPr>
          <p:nvPr>
            <p:ph type="dt" sz="half" idx="10"/>
          </p:nvPr>
        </p:nvSpPr>
        <p:spPr/>
        <p:txBody>
          <a:bodyPr/>
          <a:lstStyle/>
          <a:p>
            <a:fld id="{72345051-2045-45DA-935E-2E3CA1A69ADC}" type="datetimeFigureOut">
              <a:rPr lang="en-US" smtClean="0"/>
              <a:t>3/19/2020</a:t>
            </a:fld>
            <a:endParaRPr lang="en-US"/>
          </a:p>
        </p:txBody>
      </p:sp>
      <p:sp>
        <p:nvSpPr>
          <p:cNvPr id="6" name="Footer Placeholder 5">
            <a:extLst>
              <a:ext uri="{FF2B5EF4-FFF2-40B4-BE49-F238E27FC236}">
                <a16:creationId xmlns:a16="http://schemas.microsoft.com/office/drawing/2014/main" id="{38AAD3D7-E3BA-6F41-B16B-CC55E24F8BD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B95AE3B-5F2E-3149-87C4-AAA46FDAB8A3}"/>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9493676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47870CC-BB56-224D-9641-27FDEF4A9C8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82F5625D-28B7-4F41-822F-37B11E28470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C98F899F-16BC-C542-BEAF-E494F0D0B9C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2345051-2045-45DA-935E-2E3CA1A69ADC}" type="datetimeFigureOut">
              <a:rPr lang="en-US" smtClean="0"/>
              <a:t>3/19/2020</a:t>
            </a:fld>
            <a:endParaRPr lang="en-US"/>
          </a:p>
        </p:txBody>
      </p:sp>
      <p:sp>
        <p:nvSpPr>
          <p:cNvPr id="5" name="Footer Placeholder 4">
            <a:extLst>
              <a:ext uri="{FF2B5EF4-FFF2-40B4-BE49-F238E27FC236}">
                <a16:creationId xmlns:a16="http://schemas.microsoft.com/office/drawing/2014/main" id="{89792855-36C5-514D-9AEF-265324B859C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4EF97CC-F7B3-034F-B7EB-213235821BC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7CD31F4-64FA-4BA0-9498-67783267A8C8}" type="slidenum">
              <a:rPr lang="en-US" smtClean="0"/>
              <a:t>‹#›</a:t>
            </a:fld>
            <a:endParaRPr lang="en-US"/>
          </a:p>
        </p:txBody>
      </p:sp>
    </p:spTree>
    <p:extLst>
      <p:ext uri="{BB962C8B-B14F-4D97-AF65-F5344CB8AC3E}">
        <p14:creationId xmlns:p14="http://schemas.microsoft.com/office/powerpoint/2010/main" val="2061740872"/>
      </p:ext>
    </p:extLst>
  </p:cSld>
  <p:clrMap bg1="lt1" tx1="dk1" bg2="lt2" tx2="dk2" accent1="accent1" accent2="accent2" accent3="accent3" accent4="accent4" accent5="accent5" accent6="accent6" hlink="hlink" folHlink="folHlink"/>
  <p:sldLayoutIdLst>
    <p:sldLayoutId id="2147483856" r:id="rId1"/>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Lst>
  <p:txStyles>
    <p:titleStyle>
      <a:lvl1pPr algn="l" defTabSz="914400" rtl="0" eaLnBrk="1" latinLnBrk="0" hangingPunct="1">
        <a:lnSpc>
          <a:spcPct val="90000"/>
        </a:lnSpc>
        <a:spcBef>
          <a:spcPct val="0"/>
        </a:spcBef>
        <a:buNone/>
        <a:defRPr sz="4400" kern="1200">
          <a:solidFill>
            <a:schemeClr val="tx1"/>
          </a:solidFill>
          <a:latin typeface="American Typewriter" panose="02090604020004020304" pitchFamily="18"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merican Typewriter" panose="02090604020004020304" pitchFamily="18"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merican Typewriter" panose="02090604020004020304"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merican Typewriter" panose="02090604020004020304"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merican Typewriter" panose="02090604020004020304"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merican Typewriter" panose="02090604020004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chart" Target="../charts/chart2.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27.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0.tif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3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34.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2.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chart" Target="../charts/chart1.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E0D7042D-8EA1-5F4E-9B5F-E4A1FED39FE3}"/>
              </a:ext>
            </a:extLst>
          </p:cNvPr>
          <p:cNvSpPr>
            <a:spLocks noGrp="1"/>
          </p:cNvSpPr>
          <p:nvPr>
            <p:ph type="ctrTitle"/>
          </p:nvPr>
        </p:nvSpPr>
        <p:spPr>
          <a:xfrm>
            <a:off x="965200" y="965200"/>
            <a:ext cx="10261600" cy="3564869"/>
          </a:xfrm>
        </p:spPr>
        <p:txBody>
          <a:bodyPr>
            <a:normAutofit/>
          </a:bodyPr>
          <a:lstStyle/>
          <a:p>
            <a:pPr algn="l"/>
            <a:r>
              <a:rPr lang="en-US" sz="11500">
                <a:ln w="22225">
                  <a:solidFill>
                    <a:schemeClr val="bg1"/>
                  </a:solidFill>
                  <a:miter lim="800000"/>
                </a:ln>
                <a:latin typeface="American Typewriter" panose="02090604020004020304" pitchFamily="18" charset="77"/>
              </a:rPr>
              <a:t>NAS</a:t>
            </a:r>
            <a:endParaRPr lang="en-US" sz="11500" dirty="0">
              <a:ln w="22225">
                <a:solidFill>
                  <a:schemeClr val="bg1"/>
                </a:solidFill>
                <a:miter lim="800000"/>
              </a:ln>
              <a:latin typeface="American Typewriter" panose="02090604020004020304" pitchFamily="18" charset="77"/>
            </a:endParaRPr>
          </a:p>
        </p:txBody>
      </p:sp>
      <p:sp>
        <p:nvSpPr>
          <p:cNvPr id="10" name="Subtitle 9">
            <a:extLst>
              <a:ext uri="{FF2B5EF4-FFF2-40B4-BE49-F238E27FC236}">
                <a16:creationId xmlns:a16="http://schemas.microsoft.com/office/drawing/2014/main" id="{D9B238C8-824B-EA4E-A269-784ABA62934C}"/>
              </a:ext>
            </a:extLst>
          </p:cNvPr>
          <p:cNvSpPr>
            <a:spLocks noGrp="1"/>
          </p:cNvSpPr>
          <p:nvPr>
            <p:ph type="subTitle" idx="1"/>
          </p:nvPr>
        </p:nvSpPr>
        <p:spPr>
          <a:xfrm>
            <a:off x="965200" y="4572002"/>
            <a:ext cx="10261600" cy="1202995"/>
          </a:xfrm>
          <a:noFill/>
        </p:spPr>
        <p:txBody>
          <a:bodyPr>
            <a:normAutofit/>
          </a:bodyPr>
          <a:lstStyle/>
          <a:p>
            <a:pPr algn="l"/>
            <a:r>
              <a:rPr lang="en-US" sz="3200" dirty="0">
                <a:solidFill>
                  <a:schemeClr val="bg1"/>
                </a:solidFill>
                <a:latin typeface="American Typewriter" panose="02090604020004020304" pitchFamily="18" charset="77"/>
              </a:rPr>
              <a:t>A peer to peer decentralized </a:t>
            </a:r>
            <a:r>
              <a:rPr lang="en-US" sz="3200">
                <a:solidFill>
                  <a:schemeClr val="bg1"/>
                </a:solidFill>
                <a:latin typeface="American Typewriter" panose="02090604020004020304" pitchFamily="18" charset="77"/>
              </a:rPr>
              <a:t>sharded</a:t>
            </a:r>
            <a:r>
              <a:rPr lang="en-US" sz="3200" dirty="0">
                <a:solidFill>
                  <a:schemeClr val="bg1"/>
                </a:solidFill>
                <a:latin typeface="American Typewriter" panose="02090604020004020304" pitchFamily="18" charset="77"/>
              </a:rPr>
              <a:t> file system</a:t>
            </a:r>
          </a:p>
        </p:txBody>
      </p:sp>
      <p:sp>
        <p:nvSpPr>
          <p:cNvPr id="21" name="Title 7">
            <a:extLst>
              <a:ext uri="{FF2B5EF4-FFF2-40B4-BE49-F238E27FC236}">
                <a16:creationId xmlns:a16="http://schemas.microsoft.com/office/drawing/2014/main" id="{AA677349-2A49-984F-A3ED-B7227A0300A6}"/>
              </a:ext>
            </a:extLst>
          </p:cNvPr>
          <p:cNvSpPr txBox="1">
            <a:spLocks/>
          </p:cNvSpPr>
          <p:nvPr/>
        </p:nvSpPr>
        <p:spPr>
          <a:xfrm>
            <a:off x="5125829" y="5120640"/>
            <a:ext cx="6801321" cy="1737360"/>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a:spcAft>
                <a:spcPts val="600"/>
              </a:spcAft>
            </a:pPr>
            <a:r>
              <a:rPr lang="en-US" sz="2000">
                <a:solidFill>
                  <a:schemeClr val="bg1"/>
                </a:solidFill>
                <a:latin typeface="American Typewriter" panose="02090604020004020304" pitchFamily="18" charset="77"/>
              </a:rPr>
              <a:t>By Neil, Aakaash &amp; Sutej</a:t>
            </a:r>
          </a:p>
        </p:txBody>
      </p:sp>
    </p:spTree>
    <p:extLst>
      <p:ext uri="{BB962C8B-B14F-4D97-AF65-F5344CB8AC3E}">
        <p14:creationId xmlns:p14="http://schemas.microsoft.com/office/powerpoint/2010/main" val="3655336134"/>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DAABEB9C-9558-7441-813B-A92B74D54B82}"/>
              </a:ext>
            </a:extLst>
          </p:cNvPr>
          <p:cNvGraphicFramePr>
            <a:graphicFrameLocks noGrp="1"/>
          </p:cNvGraphicFramePr>
          <p:nvPr>
            <p:ph idx="1"/>
            <p:extLst>
              <p:ext uri="{D42A27DB-BD31-4B8C-83A1-F6EECF244321}">
                <p14:modId xmlns:p14="http://schemas.microsoft.com/office/powerpoint/2010/main" val="2509954693"/>
              </p:ext>
            </p:extLst>
          </p:nvPr>
        </p:nvGraphicFramePr>
        <p:xfrm>
          <a:off x="517176" y="695500"/>
          <a:ext cx="11178113" cy="5298899"/>
        </p:xfrm>
        <a:graphic>
          <a:graphicData uri="http://schemas.openxmlformats.org/drawingml/2006/chart">
            <c:chart xmlns:c="http://schemas.openxmlformats.org/drawingml/2006/chart" xmlns:r="http://schemas.openxmlformats.org/officeDocument/2006/relationships" r:id="rId2"/>
          </a:graphicData>
        </a:graphic>
      </p:graphicFrame>
      <p:pic>
        <p:nvPicPr>
          <p:cNvPr id="5" name="Picture 4" descr="A picture containing shirt, suit&#10;&#10;Description automatically generated">
            <a:extLst>
              <a:ext uri="{FF2B5EF4-FFF2-40B4-BE49-F238E27FC236}">
                <a16:creationId xmlns:a16="http://schemas.microsoft.com/office/drawing/2014/main" id="{8D1BB9D2-FDD7-3448-A170-A9CF43A961FF}"/>
              </a:ext>
            </a:extLst>
          </p:cNvPr>
          <p:cNvPicPr>
            <a:picLocks noChangeAspect="1"/>
          </p:cNvPicPr>
          <p:nvPr/>
        </p:nvPicPr>
        <p:blipFill rotWithShape="1">
          <a:blip r:embed="rId3"/>
          <a:srcRect r="4" b="15253"/>
          <a:stretch/>
        </p:blipFill>
        <p:spPr>
          <a:xfrm>
            <a:off x="1838570" y="5901569"/>
            <a:ext cx="913165" cy="913165"/>
          </a:xfrm>
          <a:custGeom>
            <a:avLst/>
            <a:gdLst/>
            <a:ahLst/>
            <a:cxnLst/>
            <a:rect l="l" t="t" r="r" b="b"/>
            <a:pathLst>
              <a:path w="2849586" h="2849586">
                <a:moveTo>
                  <a:pt x="1424793" y="0"/>
                </a:moveTo>
                <a:cubicBezTo>
                  <a:pt x="2211684" y="0"/>
                  <a:pt x="2849586" y="637902"/>
                  <a:pt x="2849586" y="1424793"/>
                </a:cubicBezTo>
                <a:cubicBezTo>
                  <a:pt x="2849586" y="2211684"/>
                  <a:pt x="2211684" y="2849586"/>
                  <a:pt x="1424793" y="2849586"/>
                </a:cubicBezTo>
                <a:cubicBezTo>
                  <a:pt x="637902" y="2849586"/>
                  <a:pt x="0" y="2211684"/>
                  <a:pt x="0" y="1424793"/>
                </a:cubicBezTo>
                <a:cubicBezTo>
                  <a:pt x="0" y="637902"/>
                  <a:pt x="637902" y="0"/>
                  <a:pt x="1424793" y="0"/>
                </a:cubicBezTo>
                <a:close/>
              </a:path>
            </a:pathLst>
          </a:custGeom>
        </p:spPr>
      </p:pic>
      <p:pic>
        <p:nvPicPr>
          <p:cNvPr id="6" name="Picture 5" descr="A picture containing shirt&#10;&#10;Description automatically generated">
            <a:extLst>
              <a:ext uri="{FF2B5EF4-FFF2-40B4-BE49-F238E27FC236}">
                <a16:creationId xmlns:a16="http://schemas.microsoft.com/office/drawing/2014/main" id="{1487BF81-66A5-9740-8A3D-537DE3DC93EF}"/>
              </a:ext>
            </a:extLst>
          </p:cNvPr>
          <p:cNvPicPr>
            <a:picLocks noChangeAspect="1"/>
          </p:cNvPicPr>
          <p:nvPr/>
        </p:nvPicPr>
        <p:blipFill rotWithShape="1">
          <a:blip r:embed="rId4"/>
          <a:srcRect t="6466" r="5" b="10538"/>
          <a:stretch/>
        </p:blipFill>
        <p:spPr>
          <a:xfrm>
            <a:off x="4513999" y="5901569"/>
            <a:ext cx="913165" cy="913165"/>
          </a:xfrm>
          <a:custGeom>
            <a:avLst/>
            <a:gdLst/>
            <a:ahLst/>
            <a:cxnLst/>
            <a:rect l="l" t="t" r="r" b="b"/>
            <a:pathLst>
              <a:path w="2849586" h="2849586">
                <a:moveTo>
                  <a:pt x="1424793" y="0"/>
                </a:moveTo>
                <a:cubicBezTo>
                  <a:pt x="2211684" y="0"/>
                  <a:pt x="2849586" y="637902"/>
                  <a:pt x="2849586" y="1424793"/>
                </a:cubicBezTo>
                <a:cubicBezTo>
                  <a:pt x="2849586" y="2211684"/>
                  <a:pt x="2211684" y="2849586"/>
                  <a:pt x="1424793" y="2849586"/>
                </a:cubicBezTo>
                <a:cubicBezTo>
                  <a:pt x="637902" y="2849586"/>
                  <a:pt x="0" y="2211684"/>
                  <a:pt x="0" y="1424793"/>
                </a:cubicBezTo>
                <a:cubicBezTo>
                  <a:pt x="0" y="637902"/>
                  <a:pt x="637902" y="0"/>
                  <a:pt x="1424793" y="0"/>
                </a:cubicBezTo>
                <a:close/>
              </a:path>
            </a:pathLst>
          </a:custGeom>
        </p:spPr>
      </p:pic>
      <p:pic>
        <p:nvPicPr>
          <p:cNvPr id="7" name="Picture 6" descr="A close up of a logo&#10;&#10;Description automatically generated">
            <a:extLst>
              <a:ext uri="{FF2B5EF4-FFF2-40B4-BE49-F238E27FC236}">
                <a16:creationId xmlns:a16="http://schemas.microsoft.com/office/drawing/2014/main" id="{C43B1C0F-CE19-1040-86E3-02A3746CC011}"/>
              </a:ext>
            </a:extLst>
          </p:cNvPr>
          <p:cNvPicPr>
            <a:picLocks noChangeAspect="1"/>
          </p:cNvPicPr>
          <p:nvPr/>
        </p:nvPicPr>
        <p:blipFill rotWithShape="1">
          <a:blip r:embed="rId5"/>
          <a:srcRect r="-2" b="16498"/>
          <a:stretch/>
        </p:blipFill>
        <p:spPr>
          <a:xfrm>
            <a:off x="7119380" y="5901570"/>
            <a:ext cx="913165" cy="913165"/>
          </a:xfrm>
          <a:custGeom>
            <a:avLst/>
            <a:gdLst/>
            <a:ahLst/>
            <a:cxnLst/>
            <a:rect l="l" t="t" r="r" b="b"/>
            <a:pathLst>
              <a:path w="2849586" h="2849586">
                <a:moveTo>
                  <a:pt x="1424793" y="0"/>
                </a:moveTo>
                <a:cubicBezTo>
                  <a:pt x="2211684" y="0"/>
                  <a:pt x="2849586" y="637902"/>
                  <a:pt x="2849586" y="1424793"/>
                </a:cubicBezTo>
                <a:cubicBezTo>
                  <a:pt x="2849586" y="2211684"/>
                  <a:pt x="2211684" y="2849586"/>
                  <a:pt x="1424793" y="2849586"/>
                </a:cubicBezTo>
                <a:cubicBezTo>
                  <a:pt x="637902" y="2849586"/>
                  <a:pt x="0" y="2211684"/>
                  <a:pt x="0" y="1424793"/>
                </a:cubicBezTo>
                <a:cubicBezTo>
                  <a:pt x="0" y="637902"/>
                  <a:pt x="637902" y="0"/>
                  <a:pt x="1424793" y="0"/>
                </a:cubicBezTo>
                <a:close/>
              </a:path>
            </a:pathLst>
          </a:custGeom>
        </p:spPr>
      </p:pic>
      <p:pic>
        <p:nvPicPr>
          <p:cNvPr id="8" name="Picture 7" descr="A close up of a logo&#10;&#10;Description automatically generated">
            <a:extLst>
              <a:ext uri="{FF2B5EF4-FFF2-40B4-BE49-F238E27FC236}">
                <a16:creationId xmlns:a16="http://schemas.microsoft.com/office/drawing/2014/main" id="{504D409B-04DF-2A41-BF00-369B28A88699}"/>
              </a:ext>
            </a:extLst>
          </p:cNvPr>
          <p:cNvPicPr>
            <a:picLocks noChangeAspect="1"/>
          </p:cNvPicPr>
          <p:nvPr/>
        </p:nvPicPr>
        <p:blipFill rotWithShape="1">
          <a:blip r:embed="rId6"/>
          <a:srcRect t="6108" r="2" b="10644"/>
          <a:stretch/>
        </p:blipFill>
        <p:spPr>
          <a:xfrm>
            <a:off x="9794809" y="5901572"/>
            <a:ext cx="913165" cy="913165"/>
          </a:xfrm>
          <a:custGeom>
            <a:avLst/>
            <a:gdLst/>
            <a:ahLst/>
            <a:cxnLst/>
            <a:rect l="l" t="t" r="r" b="b"/>
            <a:pathLst>
              <a:path w="2849586" h="2849586">
                <a:moveTo>
                  <a:pt x="1424793" y="0"/>
                </a:moveTo>
                <a:cubicBezTo>
                  <a:pt x="2211684" y="0"/>
                  <a:pt x="2849586" y="637902"/>
                  <a:pt x="2849586" y="1424793"/>
                </a:cubicBezTo>
                <a:cubicBezTo>
                  <a:pt x="2849586" y="2211684"/>
                  <a:pt x="2211684" y="2849586"/>
                  <a:pt x="1424793" y="2849586"/>
                </a:cubicBezTo>
                <a:cubicBezTo>
                  <a:pt x="637902" y="2849586"/>
                  <a:pt x="0" y="2211684"/>
                  <a:pt x="0" y="1424793"/>
                </a:cubicBezTo>
                <a:cubicBezTo>
                  <a:pt x="0" y="637902"/>
                  <a:pt x="637902" y="0"/>
                  <a:pt x="1424793" y="0"/>
                </a:cubicBezTo>
                <a:close/>
              </a:path>
            </a:pathLst>
          </a:custGeom>
        </p:spPr>
      </p:pic>
    </p:spTree>
    <p:extLst>
      <p:ext uri="{BB962C8B-B14F-4D97-AF65-F5344CB8AC3E}">
        <p14:creationId xmlns:p14="http://schemas.microsoft.com/office/powerpoint/2010/main" val="16465350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028828-9230-4873-8B43-8AC15D1EA7CD}"/>
              </a:ext>
            </a:extLst>
          </p:cNvPr>
          <p:cNvSpPr>
            <a:spLocks noGrp="1"/>
          </p:cNvSpPr>
          <p:nvPr>
            <p:ph type="title"/>
          </p:nvPr>
        </p:nvSpPr>
        <p:spPr>
          <a:xfrm>
            <a:off x="838200" y="620392"/>
            <a:ext cx="3374136" cy="5504688"/>
          </a:xfrm>
        </p:spPr>
        <p:txBody>
          <a:bodyPr>
            <a:normAutofit/>
          </a:bodyPr>
          <a:lstStyle/>
          <a:p>
            <a:r>
              <a:rPr lang="en-US" sz="3600">
                <a:latin typeface="American Typewriter" panose="02090604020004020304"/>
              </a:rPr>
              <a:t>Assumptions</a:t>
            </a:r>
          </a:p>
        </p:txBody>
      </p:sp>
      <p:graphicFrame>
        <p:nvGraphicFramePr>
          <p:cNvPr id="38" name="Content Placeholder 2">
            <a:extLst>
              <a:ext uri="{FF2B5EF4-FFF2-40B4-BE49-F238E27FC236}">
                <a16:creationId xmlns:a16="http://schemas.microsoft.com/office/drawing/2014/main" id="{BEDE1665-46FD-46B3-BF56-91F4ED5E7F55}"/>
              </a:ext>
            </a:extLst>
          </p:cNvPr>
          <p:cNvGraphicFramePr>
            <a:graphicFrameLocks noGrp="1"/>
          </p:cNvGraphicFramePr>
          <p:nvPr>
            <p:ph idx="1"/>
            <p:extLst>
              <p:ext uri="{D42A27DB-BD31-4B8C-83A1-F6EECF244321}">
                <p14:modId xmlns:p14="http://schemas.microsoft.com/office/powerpoint/2010/main" val="1482579151"/>
              </p:ext>
            </p:extLst>
          </p:nvPr>
        </p:nvGraphicFramePr>
        <p:xfrm>
          <a:off x="5093208" y="620392"/>
          <a:ext cx="6263640" cy="55046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708421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3">
            <a:extLst>
              <a:ext uri="{FF2B5EF4-FFF2-40B4-BE49-F238E27FC236}">
                <a16:creationId xmlns:a16="http://schemas.microsoft.com/office/drawing/2014/main" id="{9DBC8166-481C-4473-95F5-9A5B9073B7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Shape 25">
            <a:extLst>
              <a:ext uri="{FF2B5EF4-FFF2-40B4-BE49-F238E27FC236}">
                <a16:creationId xmlns:a16="http://schemas.microsoft.com/office/drawing/2014/main" id="{A5A5CE6E-90AF-4D43-A014-1F9EC83EB9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4512467" cy="6858000"/>
          </a:xfrm>
          <a:custGeom>
            <a:avLst/>
            <a:gdLst>
              <a:gd name="connsiteX0" fmla="*/ 0 w 4512467"/>
              <a:gd name="connsiteY0" fmla="*/ 0 h 6858000"/>
              <a:gd name="connsiteX1" fmla="*/ 2579526 w 4512467"/>
              <a:gd name="connsiteY1" fmla="*/ 0 h 6858000"/>
              <a:gd name="connsiteX2" fmla="*/ 2583267 w 4512467"/>
              <a:gd name="connsiteY2" fmla="*/ 2151 h 6858000"/>
              <a:gd name="connsiteX3" fmla="*/ 4512467 w 4512467"/>
              <a:gd name="connsiteY3" fmla="*/ 3429000 h 6858000"/>
              <a:gd name="connsiteX4" fmla="*/ 2583267 w 4512467"/>
              <a:gd name="connsiteY4" fmla="*/ 6855849 h 6858000"/>
              <a:gd name="connsiteX5" fmla="*/ 2579526 w 4512467"/>
              <a:gd name="connsiteY5" fmla="*/ 6858000 h 6858000"/>
              <a:gd name="connsiteX6" fmla="*/ 0 w 451246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12467" h="6858000">
                <a:moveTo>
                  <a:pt x="0" y="0"/>
                </a:moveTo>
                <a:lnTo>
                  <a:pt x="2579526" y="0"/>
                </a:lnTo>
                <a:lnTo>
                  <a:pt x="2583267" y="2151"/>
                </a:lnTo>
                <a:cubicBezTo>
                  <a:pt x="3739868" y="704919"/>
                  <a:pt x="4512467" y="1976735"/>
                  <a:pt x="4512467" y="3429000"/>
                </a:cubicBezTo>
                <a:cubicBezTo>
                  <a:pt x="4512467" y="4881266"/>
                  <a:pt x="3739868" y="6153081"/>
                  <a:pt x="2583267" y="6855849"/>
                </a:cubicBezTo>
                <a:lnTo>
                  <a:pt x="2579526"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1"/>
              </a:solidFill>
            </a:endParaRPr>
          </a:p>
        </p:txBody>
      </p:sp>
      <p:sp>
        <p:nvSpPr>
          <p:cNvPr id="2" name="Title 1">
            <a:extLst>
              <a:ext uri="{FF2B5EF4-FFF2-40B4-BE49-F238E27FC236}">
                <a16:creationId xmlns:a16="http://schemas.microsoft.com/office/drawing/2014/main" id="{2EE7665E-54C1-934C-8020-3E10551DD0A5}"/>
              </a:ext>
            </a:extLst>
          </p:cNvPr>
          <p:cNvSpPr>
            <a:spLocks noGrp="1"/>
          </p:cNvSpPr>
          <p:nvPr>
            <p:ph type="title"/>
          </p:nvPr>
        </p:nvSpPr>
        <p:spPr>
          <a:xfrm>
            <a:off x="838200" y="643467"/>
            <a:ext cx="2951205" cy="5571066"/>
          </a:xfrm>
        </p:spPr>
        <p:txBody>
          <a:bodyPr>
            <a:normAutofit/>
          </a:bodyPr>
          <a:lstStyle/>
          <a:p>
            <a:r>
              <a:rPr lang="en-US" sz="3600">
                <a:solidFill>
                  <a:srgbClr val="FFFFFF"/>
                </a:solidFill>
                <a:latin typeface="American Typewriter" panose="02090604020004020304" pitchFamily="18" charset="77"/>
              </a:rPr>
              <a:t>Major Sections of NAS</a:t>
            </a:r>
          </a:p>
        </p:txBody>
      </p:sp>
      <p:graphicFrame>
        <p:nvGraphicFramePr>
          <p:cNvPr id="5" name="Content Placeholder 2">
            <a:extLst>
              <a:ext uri="{FF2B5EF4-FFF2-40B4-BE49-F238E27FC236}">
                <a16:creationId xmlns:a16="http://schemas.microsoft.com/office/drawing/2014/main" id="{5B0C8CE9-42CC-4DAC-84E3-FABBFCFC2945}"/>
              </a:ext>
            </a:extLst>
          </p:cNvPr>
          <p:cNvGraphicFramePr>
            <a:graphicFrameLocks noGrp="1"/>
          </p:cNvGraphicFramePr>
          <p:nvPr>
            <p:ph idx="1"/>
            <p:extLst>
              <p:ext uri="{D42A27DB-BD31-4B8C-83A1-F6EECF244321}">
                <p14:modId xmlns:p14="http://schemas.microsoft.com/office/powerpoint/2010/main" val="1812428204"/>
              </p:ext>
            </p:extLst>
          </p:nvPr>
        </p:nvGraphicFramePr>
        <p:xfrm>
          <a:off x="5207640" y="643466"/>
          <a:ext cx="6291714" cy="553073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43032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Rectangle 9">
            <a:extLst>
              <a:ext uri="{FF2B5EF4-FFF2-40B4-BE49-F238E27FC236}">
                <a16:creationId xmlns:a16="http://schemas.microsoft.com/office/drawing/2014/main" id="{3A5B4632-C963-4296-86F0-79AA9EA5AE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8328" y="303591"/>
            <a:ext cx="4335327" cy="5896743"/>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C7536EA-F214-134A-8337-FEDBE8DFC0D7}"/>
              </a:ext>
            </a:extLst>
          </p:cNvPr>
          <p:cNvSpPr>
            <a:spLocks noGrp="1"/>
          </p:cNvSpPr>
          <p:nvPr>
            <p:ph type="title"/>
          </p:nvPr>
        </p:nvSpPr>
        <p:spPr>
          <a:xfrm>
            <a:off x="594360" y="637125"/>
            <a:ext cx="3802276" cy="5256371"/>
          </a:xfrm>
        </p:spPr>
        <p:txBody>
          <a:bodyPr>
            <a:normAutofit/>
          </a:bodyPr>
          <a:lstStyle/>
          <a:p>
            <a:r>
              <a:rPr lang="en-US" sz="3600">
                <a:solidFill>
                  <a:schemeClr val="bg1"/>
                </a:solidFill>
              </a:rPr>
              <a:t>Communication – The setup</a:t>
            </a:r>
          </a:p>
        </p:txBody>
      </p:sp>
      <p:sp>
        <p:nvSpPr>
          <p:cNvPr id="14" name="Content Placeholder 2">
            <a:extLst>
              <a:ext uri="{FF2B5EF4-FFF2-40B4-BE49-F238E27FC236}">
                <a16:creationId xmlns:a16="http://schemas.microsoft.com/office/drawing/2014/main" id="{FED87CEC-5CE2-A64B-80EE-8CF468592C71}"/>
              </a:ext>
            </a:extLst>
          </p:cNvPr>
          <p:cNvSpPr>
            <a:spLocks noGrp="1"/>
          </p:cNvSpPr>
          <p:nvPr>
            <p:ph idx="1"/>
          </p:nvPr>
        </p:nvSpPr>
        <p:spPr>
          <a:xfrm>
            <a:off x="5139267" y="1484752"/>
            <a:ext cx="5788377" cy="5464768"/>
          </a:xfrm>
        </p:spPr>
        <p:txBody>
          <a:bodyPr>
            <a:normAutofit/>
          </a:bodyPr>
          <a:lstStyle/>
          <a:p>
            <a:r>
              <a:rPr lang="en-US" sz="2000"/>
              <a:t>Each node on the network always has a server running on it which accepts requests.</a:t>
            </a:r>
          </a:p>
          <a:p>
            <a:r>
              <a:rPr lang="en-US" sz="2000"/>
              <a:t>Servers don’t make any requests, they only accept them.</a:t>
            </a:r>
          </a:p>
          <a:p>
            <a:r>
              <a:rPr lang="en-US" sz="2000"/>
              <a:t>Whenever the user interacts with the UI a temporary client is created.</a:t>
            </a:r>
          </a:p>
          <a:p>
            <a:r>
              <a:rPr lang="en-US" sz="2000"/>
              <a:t>The client uses the ledger to make connections with all the servers in the network.</a:t>
            </a:r>
          </a:p>
        </p:txBody>
      </p:sp>
    </p:spTree>
    <p:extLst>
      <p:ext uri="{BB962C8B-B14F-4D97-AF65-F5344CB8AC3E}">
        <p14:creationId xmlns:p14="http://schemas.microsoft.com/office/powerpoint/2010/main" val="23508070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6" name="Rectangle 17">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13647D2-C256-FA4B-A05A-7A2F78913ABA}"/>
              </a:ext>
            </a:extLst>
          </p:cNvPr>
          <p:cNvSpPr>
            <a:spLocks noGrp="1"/>
          </p:cNvSpPr>
          <p:nvPr>
            <p:ph type="title"/>
          </p:nvPr>
        </p:nvSpPr>
        <p:spPr>
          <a:xfrm>
            <a:off x="321734" y="641148"/>
            <a:ext cx="4007442" cy="1640414"/>
          </a:xfrm>
          <a:noFill/>
          <a:ln w="19050">
            <a:noFill/>
          </a:ln>
        </p:spPr>
        <p:txBody>
          <a:bodyPr wrap="square" anchor="ctr">
            <a:normAutofit/>
          </a:bodyPr>
          <a:lstStyle/>
          <a:p>
            <a:pPr algn="ctr"/>
            <a:r>
              <a:rPr lang="en-US" sz="3600">
                <a:latin typeface="American Typewriter" panose="02090604020004020304" pitchFamily="18" charset="77"/>
              </a:rPr>
              <a:t>Communication – Overview</a:t>
            </a:r>
          </a:p>
        </p:txBody>
      </p:sp>
      <p:sp>
        <p:nvSpPr>
          <p:cNvPr id="3" name="Content Placeholder 2">
            <a:extLst>
              <a:ext uri="{FF2B5EF4-FFF2-40B4-BE49-F238E27FC236}">
                <a16:creationId xmlns:a16="http://schemas.microsoft.com/office/drawing/2014/main" id="{DE4F50A6-42C0-8E4F-80DC-F19A1D8DEAF5}"/>
              </a:ext>
            </a:extLst>
          </p:cNvPr>
          <p:cNvSpPr>
            <a:spLocks noGrp="1"/>
          </p:cNvSpPr>
          <p:nvPr>
            <p:ph idx="1"/>
          </p:nvPr>
        </p:nvSpPr>
        <p:spPr>
          <a:xfrm>
            <a:off x="643468" y="2638043"/>
            <a:ext cx="3363974" cy="3415623"/>
          </a:xfrm>
        </p:spPr>
        <p:txBody>
          <a:bodyPr>
            <a:normAutofit fontScale="70000" lnSpcReduction="20000"/>
          </a:bodyPr>
          <a:lstStyle/>
          <a:p>
            <a:r>
              <a:rPr lang="en-US" sz="2400">
                <a:latin typeface="American Typewriter" panose="02090604020004020304" pitchFamily="18" charset="77"/>
              </a:rPr>
              <a:t>No concept of master/slave, each node acts independently</a:t>
            </a:r>
            <a:r>
              <a:rPr lang="en-US" sz="2000">
                <a:latin typeface="American Typewriter" panose="02090604020004020304" pitchFamily="18" charset="77"/>
              </a:rPr>
              <a:t>.</a:t>
            </a:r>
          </a:p>
          <a:p>
            <a:r>
              <a:rPr lang="en-US" sz="2400">
                <a:latin typeface="American Typewriter" panose="02090604020004020304" pitchFamily="18" charset="77"/>
              </a:rPr>
              <a:t>A node can send out requests for a file to be read or written to the network</a:t>
            </a:r>
          </a:p>
          <a:p>
            <a:r>
              <a:rPr lang="en-US" sz="2400">
                <a:latin typeface="American Typewriter" panose="02090604020004020304" pitchFamily="18" charset="77"/>
              </a:rPr>
              <a:t>Each node runs a server that supports multithreaded sockets for multiple requests at a time</a:t>
            </a:r>
            <a:r>
              <a:rPr lang="en-US" sz="1400">
                <a:latin typeface="American Typewriter" panose="02090604020004020304" pitchFamily="18" charset="77"/>
              </a:rPr>
              <a:t>.</a:t>
            </a:r>
          </a:p>
          <a:p>
            <a:endParaRPr lang="en-US" sz="1400">
              <a:latin typeface="American Typewriter" panose="02090604020004020304" pitchFamily="18" charset="77"/>
            </a:endParaRPr>
          </a:p>
          <a:p>
            <a:endParaRPr lang="en-US" sz="1400">
              <a:latin typeface="American Typewriter" panose="02090604020004020304" pitchFamily="18" charset="77"/>
            </a:endParaRPr>
          </a:p>
          <a:p>
            <a:pPr marL="0" indent="0">
              <a:buNone/>
            </a:pPr>
            <a:r>
              <a:rPr lang="en-US" sz="1400">
                <a:latin typeface="American Typewriter" panose="02090604020004020304" pitchFamily="18" charset="77"/>
              </a:rPr>
              <a:t> </a:t>
            </a:r>
          </a:p>
          <a:p>
            <a:endParaRPr lang="en-US" sz="1400">
              <a:latin typeface="American Typewriter" panose="02090604020004020304" pitchFamily="18" charset="77"/>
            </a:endParaRPr>
          </a:p>
          <a:p>
            <a:endParaRPr lang="en-US" sz="1400">
              <a:latin typeface="American Typewriter" panose="02090604020004020304" pitchFamily="18" charset="77"/>
            </a:endParaRPr>
          </a:p>
        </p:txBody>
      </p:sp>
      <p:pic>
        <p:nvPicPr>
          <p:cNvPr id="11" name="Picture 10" descr="A screenshot of a cell phone&#10;&#10;Description automatically generated">
            <a:extLst>
              <a:ext uri="{FF2B5EF4-FFF2-40B4-BE49-F238E27FC236}">
                <a16:creationId xmlns:a16="http://schemas.microsoft.com/office/drawing/2014/main" id="{195ABF4B-7BDA-504C-9E2D-CAF4919ADBD0}"/>
              </a:ext>
            </a:extLst>
          </p:cNvPr>
          <p:cNvPicPr>
            <a:picLocks noChangeAspect="1"/>
          </p:cNvPicPr>
          <p:nvPr/>
        </p:nvPicPr>
        <p:blipFill>
          <a:blip r:embed="rId2"/>
          <a:stretch>
            <a:fillRect/>
          </a:stretch>
        </p:blipFill>
        <p:spPr>
          <a:xfrm>
            <a:off x="4650910" y="1719028"/>
            <a:ext cx="7541090" cy="4074134"/>
          </a:xfrm>
          <a:prstGeom prst="rect">
            <a:avLst/>
          </a:prstGeom>
        </p:spPr>
      </p:pic>
    </p:spTree>
    <p:extLst>
      <p:ext uri="{BB962C8B-B14F-4D97-AF65-F5344CB8AC3E}">
        <p14:creationId xmlns:p14="http://schemas.microsoft.com/office/powerpoint/2010/main" val="1626930578"/>
      </p:ext>
    </p:extLst>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9">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459B394-6121-49D2-8031-7C9C28A22AC0}"/>
              </a:ext>
            </a:extLst>
          </p:cNvPr>
          <p:cNvSpPr>
            <a:spLocks noGrp="1"/>
          </p:cNvSpPr>
          <p:nvPr>
            <p:ph type="title"/>
          </p:nvPr>
        </p:nvSpPr>
        <p:spPr>
          <a:xfrm>
            <a:off x="589560" y="856180"/>
            <a:ext cx="4560584" cy="1128068"/>
          </a:xfrm>
        </p:spPr>
        <p:txBody>
          <a:bodyPr anchor="ctr">
            <a:normAutofit/>
          </a:bodyPr>
          <a:lstStyle/>
          <a:p>
            <a:r>
              <a:rPr lang="en-US" sz="3600">
                <a:latin typeface="American Typewriter" panose="02090604020004020304" pitchFamily="18" charset="77"/>
              </a:rPr>
              <a:t>Sharding</a:t>
            </a:r>
          </a:p>
        </p:txBody>
      </p:sp>
      <p:grpSp>
        <p:nvGrpSpPr>
          <p:cNvPr id="23" name="Group 11">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25" name="Rectangle 12">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13">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7" name="Rectangle 15">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D843647-BE76-49AE-8507-5E75194720A0}"/>
              </a:ext>
            </a:extLst>
          </p:cNvPr>
          <p:cNvSpPr>
            <a:spLocks noGrp="1"/>
          </p:cNvSpPr>
          <p:nvPr>
            <p:ph idx="1"/>
          </p:nvPr>
        </p:nvSpPr>
        <p:spPr>
          <a:xfrm>
            <a:off x="590719" y="2330505"/>
            <a:ext cx="4559425" cy="3979585"/>
          </a:xfrm>
        </p:spPr>
        <p:txBody>
          <a:bodyPr anchor="ctr">
            <a:normAutofit/>
          </a:bodyPr>
          <a:lstStyle/>
          <a:p>
            <a:r>
              <a:rPr lang="en-US" sz="2000">
                <a:latin typeface="American Typewriter" panose="02090604020004020304" pitchFamily="18" charset="77"/>
              </a:rPr>
              <a:t>Files are broken up into chunks and spread across the network.</a:t>
            </a:r>
          </a:p>
          <a:p>
            <a:r>
              <a:rPr lang="en-US" sz="2000">
                <a:latin typeface="American Typewriter" panose="02090604020004020304" pitchFamily="18" charset="77"/>
              </a:rPr>
              <a:t>Each chunk has a number associated to it based on where the IP is in the ledger.</a:t>
            </a:r>
          </a:p>
          <a:p>
            <a:endParaRPr lang="en-US" sz="2000"/>
          </a:p>
        </p:txBody>
      </p:sp>
      <p:sp>
        <p:nvSpPr>
          <p:cNvPr id="18" name="Rectangle 17">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27">
            <a:extLst>
              <a:ext uri="{FF2B5EF4-FFF2-40B4-BE49-F238E27FC236}">
                <a16:creationId xmlns:a16="http://schemas.microsoft.com/office/drawing/2014/main" id="{A0F28BEF-AA86-D840-8107-29F16BAD8B51}"/>
              </a:ext>
            </a:extLst>
          </p:cNvPr>
          <p:cNvPicPr>
            <a:picLocks noChangeAspect="1"/>
          </p:cNvPicPr>
          <p:nvPr/>
        </p:nvPicPr>
        <p:blipFill>
          <a:blip r:embed="rId2"/>
          <a:stretch>
            <a:fillRect/>
          </a:stretch>
        </p:blipFill>
        <p:spPr>
          <a:xfrm>
            <a:off x="6041006" y="1567744"/>
            <a:ext cx="5470965" cy="3722512"/>
          </a:xfrm>
          <a:prstGeom prst="rect">
            <a:avLst/>
          </a:prstGeom>
        </p:spPr>
      </p:pic>
    </p:spTree>
    <p:extLst>
      <p:ext uri="{BB962C8B-B14F-4D97-AF65-F5344CB8AC3E}">
        <p14:creationId xmlns:p14="http://schemas.microsoft.com/office/powerpoint/2010/main" val="41033318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8">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1FA553E-77E7-477C-94E7-C22D05B2F9D9}"/>
              </a:ext>
            </a:extLst>
          </p:cNvPr>
          <p:cNvSpPr>
            <a:spLocks noGrp="1"/>
          </p:cNvSpPr>
          <p:nvPr>
            <p:ph type="title"/>
          </p:nvPr>
        </p:nvSpPr>
        <p:spPr>
          <a:xfrm>
            <a:off x="589560" y="856180"/>
            <a:ext cx="4560584" cy="1128068"/>
          </a:xfrm>
        </p:spPr>
        <p:txBody>
          <a:bodyPr anchor="ctr">
            <a:normAutofit/>
          </a:bodyPr>
          <a:lstStyle/>
          <a:p>
            <a:r>
              <a:rPr lang="en-US" sz="3600">
                <a:latin typeface="American Typewriter" panose="02090604020004020304" pitchFamily="18" charset="77"/>
              </a:rPr>
              <a:t>Ledgers</a:t>
            </a:r>
          </a:p>
        </p:txBody>
      </p:sp>
      <p:grpSp>
        <p:nvGrpSpPr>
          <p:cNvPr id="28" name="Group 30">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32" name="Rectangle 31">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32">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4" name="Rectangle 34">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0BAC08E-8BD0-40D8-A5E3-29F7FD4932A6}"/>
              </a:ext>
            </a:extLst>
          </p:cNvPr>
          <p:cNvSpPr>
            <a:spLocks noGrp="1"/>
          </p:cNvSpPr>
          <p:nvPr>
            <p:ph idx="1"/>
          </p:nvPr>
        </p:nvSpPr>
        <p:spPr>
          <a:xfrm>
            <a:off x="590719" y="2330505"/>
            <a:ext cx="4559425" cy="3979585"/>
          </a:xfrm>
        </p:spPr>
        <p:txBody>
          <a:bodyPr anchor="ctr">
            <a:normAutofit/>
          </a:bodyPr>
          <a:lstStyle/>
          <a:p>
            <a:r>
              <a:rPr lang="en-US" sz="2000">
                <a:latin typeface="American Typewriter" panose="02090604020004020304" pitchFamily="18" charset="77"/>
              </a:rPr>
              <a:t>Usage of ledgers, which is a representation of the current state of the entire network.</a:t>
            </a:r>
          </a:p>
          <a:p>
            <a:r>
              <a:rPr lang="en-US" sz="2000">
                <a:latin typeface="American Typewriter" panose="02090604020004020304" pitchFamily="18" charset="77"/>
              </a:rPr>
              <a:t>Each node stores a copy of the ledger which is synchronized </a:t>
            </a:r>
          </a:p>
          <a:p>
            <a:r>
              <a:rPr lang="en-US" sz="2000">
                <a:latin typeface="American Typewriter" panose="02090604020004020304" pitchFamily="18" charset="77"/>
              </a:rPr>
              <a:t>Ledgers store the IP and public key of every other node as well as all the files stored across the network.</a:t>
            </a:r>
          </a:p>
          <a:p>
            <a:endParaRPr lang="en-US" sz="2000"/>
          </a:p>
          <a:p>
            <a:endParaRPr lang="en-US" sz="2000"/>
          </a:p>
        </p:txBody>
      </p:sp>
      <p:sp>
        <p:nvSpPr>
          <p:cNvPr id="37" name="Rectangle 36">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23" descr="A screenshot of a cell phone&#10;&#10;Description automatically generated">
            <a:extLst>
              <a:ext uri="{FF2B5EF4-FFF2-40B4-BE49-F238E27FC236}">
                <a16:creationId xmlns:a16="http://schemas.microsoft.com/office/drawing/2014/main" id="{5CF7244A-A025-4BB7-B516-EB822D549280}"/>
              </a:ext>
            </a:extLst>
          </p:cNvPr>
          <p:cNvPicPr>
            <a:picLocks noChangeAspect="1"/>
          </p:cNvPicPr>
          <p:nvPr/>
        </p:nvPicPr>
        <p:blipFill rotWithShape="1">
          <a:blip r:embed="rId2"/>
          <a:srcRect r="-1" b="28507"/>
          <a:stretch/>
        </p:blipFill>
        <p:spPr>
          <a:xfrm>
            <a:off x="5977788" y="799352"/>
            <a:ext cx="5425410" cy="5259296"/>
          </a:xfrm>
          <a:prstGeom prst="rect">
            <a:avLst/>
          </a:prstGeom>
        </p:spPr>
      </p:pic>
    </p:spTree>
    <p:extLst>
      <p:ext uri="{BB962C8B-B14F-4D97-AF65-F5344CB8AC3E}">
        <p14:creationId xmlns:p14="http://schemas.microsoft.com/office/powerpoint/2010/main" val="25918223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3750218-A988-6D43-AB24-CC208EDDAAA6}"/>
              </a:ext>
            </a:extLst>
          </p:cNvPr>
          <p:cNvSpPr>
            <a:spLocks noGrp="1"/>
          </p:cNvSpPr>
          <p:nvPr>
            <p:ph type="title"/>
          </p:nvPr>
        </p:nvSpPr>
        <p:spPr>
          <a:xfrm>
            <a:off x="589560" y="856180"/>
            <a:ext cx="4560584" cy="1128068"/>
          </a:xfrm>
        </p:spPr>
        <p:txBody>
          <a:bodyPr anchor="ctr">
            <a:normAutofit/>
          </a:bodyPr>
          <a:lstStyle/>
          <a:p>
            <a:r>
              <a:rPr lang="en-US" sz="3600">
                <a:latin typeface="American Typewriter" panose="02090604020004020304" pitchFamily="18" charset="77"/>
              </a:rPr>
              <a:t>Locking</a:t>
            </a:r>
          </a:p>
        </p:txBody>
      </p:sp>
      <p:grpSp>
        <p:nvGrpSpPr>
          <p:cNvPr id="15" name="Group 19">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16" name="Rectangle 20">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21">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9" name="Rectangle 23">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B97F222-1395-3B4C-B430-90D1AB69A5EC}"/>
              </a:ext>
            </a:extLst>
          </p:cNvPr>
          <p:cNvSpPr>
            <a:spLocks noGrp="1"/>
          </p:cNvSpPr>
          <p:nvPr>
            <p:ph idx="1"/>
          </p:nvPr>
        </p:nvSpPr>
        <p:spPr>
          <a:xfrm>
            <a:off x="590719" y="2330505"/>
            <a:ext cx="4559425" cy="3979585"/>
          </a:xfrm>
        </p:spPr>
        <p:txBody>
          <a:bodyPr anchor="ctr">
            <a:normAutofit/>
          </a:bodyPr>
          <a:lstStyle/>
          <a:p>
            <a:r>
              <a:rPr lang="en-US" sz="2000">
                <a:latin typeface="American Typewriter" panose="02090604020004020304" pitchFamily="18" charset="77"/>
              </a:rPr>
              <a:t>Each node has the capability to lock other nodes</a:t>
            </a:r>
          </a:p>
          <a:p>
            <a:r>
              <a:rPr lang="en-US" sz="2000">
                <a:latin typeface="American Typewriter" panose="02090604020004020304" pitchFamily="18" charset="77"/>
              </a:rPr>
              <a:t>Helps prevent inconsistencies while a write is occurring</a:t>
            </a:r>
            <a:r>
              <a:rPr lang="en-US" sz="2000"/>
              <a:t>.</a:t>
            </a:r>
          </a:p>
          <a:p>
            <a:pPr marL="0" indent="0">
              <a:buNone/>
            </a:pPr>
            <a:endParaRPr lang="en-US" sz="2000"/>
          </a:p>
        </p:txBody>
      </p:sp>
      <p:sp>
        <p:nvSpPr>
          <p:cNvPr id="30" name="Rectangle 25">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a:extLst>
              <a:ext uri="{FF2B5EF4-FFF2-40B4-BE49-F238E27FC236}">
                <a16:creationId xmlns:a16="http://schemas.microsoft.com/office/drawing/2014/main" id="{035DEA00-0EA3-F14C-BC2D-5867A03BC17E}"/>
              </a:ext>
            </a:extLst>
          </p:cNvPr>
          <p:cNvPicPr>
            <a:picLocks noChangeAspect="1"/>
          </p:cNvPicPr>
          <p:nvPr/>
        </p:nvPicPr>
        <p:blipFill>
          <a:blip r:embed="rId2"/>
          <a:stretch>
            <a:fillRect/>
          </a:stretch>
        </p:blipFill>
        <p:spPr>
          <a:xfrm>
            <a:off x="5989019" y="2090569"/>
            <a:ext cx="5537896" cy="3061085"/>
          </a:xfrm>
          <a:prstGeom prst="rect">
            <a:avLst/>
          </a:prstGeom>
        </p:spPr>
      </p:pic>
    </p:spTree>
    <p:extLst>
      <p:ext uri="{BB962C8B-B14F-4D97-AF65-F5344CB8AC3E}">
        <p14:creationId xmlns:p14="http://schemas.microsoft.com/office/powerpoint/2010/main" val="9882882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43633D-78FC-2E47-A70D-CF528A9BF2F6}"/>
              </a:ext>
            </a:extLst>
          </p:cNvPr>
          <p:cNvSpPr>
            <a:spLocks noGrp="1"/>
          </p:cNvSpPr>
          <p:nvPr>
            <p:ph type="title"/>
          </p:nvPr>
        </p:nvSpPr>
        <p:spPr>
          <a:xfrm>
            <a:off x="648929" y="629266"/>
            <a:ext cx="5127031" cy="1676603"/>
          </a:xfrm>
        </p:spPr>
        <p:txBody>
          <a:bodyPr>
            <a:normAutofit/>
          </a:bodyPr>
          <a:lstStyle/>
          <a:p>
            <a:r>
              <a:rPr lang="en-US" sz="3600">
                <a:latin typeface="American Typewriter" panose="02090604020004020304" pitchFamily="18" charset="77"/>
              </a:rPr>
              <a:t>Encryption - Overview</a:t>
            </a:r>
          </a:p>
        </p:txBody>
      </p:sp>
      <p:sp>
        <p:nvSpPr>
          <p:cNvPr id="3" name="Content Placeholder 2">
            <a:extLst>
              <a:ext uri="{FF2B5EF4-FFF2-40B4-BE49-F238E27FC236}">
                <a16:creationId xmlns:a16="http://schemas.microsoft.com/office/drawing/2014/main" id="{55707849-0A27-FA4C-A3F3-8C4FF3F47E14}"/>
              </a:ext>
            </a:extLst>
          </p:cNvPr>
          <p:cNvSpPr>
            <a:spLocks noGrp="1"/>
          </p:cNvSpPr>
          <p:nvPr>
            <p:ph idx="1"/>
          </p:nvPr>
        </p:nvSpPr>
        <p:spPr>
          <a:xfrm>
            <a:off x="648930" y="2438400"/>
            <a:ext cx="6492099" cy="3785419"/>
          </a:xfrm>
        </p:spPr>
        <p:txBody>
          <a:bodyPr>
            <a:normAutofit/>
          </a:bodyPr>
          <a:lstStyle/>
          <a:p>
            <a:r>
              <a:rPr lang="en-US" sz="2000">
                <a:latin typeface="American Typewriter" panose="02090604020004020304" pitchFamily="18" charset="77"/>
              </a:rPr>
              <a:t>All communication between nodes is encrypted.</a:t>
            </a:r>
          </a:p>
          <a:p>
            <a:r>
              <a:rPr lang="en-US" sz="2000">
                <a:latin typeface="American Typewriter" panose="02090604020004020304" pitchFamily="18" charset="77"/>
              </a:rPr>
              <a:t>We use the RSA python library to generate private and public keys for each node in the network.</a:t>
            </a:r>
          </a:p>
          <a:p>
            <a:endParaRPr lang="en-US" sz="2000">
              <a:latin typeface="American Typewriter" panose="02090604020004020304" pitchFamily="18" charset="77"/>
            </a:endParaRPr>
          </a:p>
          <a:p>
            <a:endParaRPr lang="en-US" sz="2000">
              <a:latin typeface="American Typewriter" panose="02090604020004020304" pitchFamily="18" charset="77"/>
            </a:endParaRPr>
          </a:p>
          <a:p>
            <a:pPr marL="0" indent="0">
              <a:buNone/>
            </a:pPr>
            <a:r>
              <a:rPr lang="en-US" sz="2000">
                <a:latin typeface="American Typewriter" panose="02090604020004020304" pitchFamily="18" charset="77"/>
              </a:rPr>
              <a:t> </a:t>
            </a:r>
          </a:p>
          <a:p>
            <a:endParaRPr lang="en-US" sz="2000">
              <a:latin typeface="American Typewriter" panose="02090604020004020304" pitchFamily="18" charset="77"/>
            </a:endParaRPr>
          </a:p>
        </p:txBody>
      </p:sp>
      <p:sp>
        <p:nvSpPr>
          <p:cNvPr id="8" name="TextBox 7">
            <a:extLst>
              <a:ext uri="{FF2B5EF4-FFF2-40B4-BE49-F238E27FC236}">
                <a16:creationId xmlns:a16="http://schemas.microsoft.com/office/drawing/2014/main" id="{899135B6-F744-8A41-BE24-F891FC215B92}"/>
              </a:ext>
            </a:extLst>
          </p:cNvPr>
          <p:cNvSpPr txBox="1"/>
          <p:nvPr/>
        </p:nvSpPr>
        <p:spPr>
          <a:xfrm>
            <a:off x="2923822" y="1140178"/>
            <a:ext cx="184731" cy="369332"/>
          </a:xfrm>
          <a:prstGeom prst="rect">
            <a:avLst/>
          </a:prstGeom>
          <a:noFill/>
        </p:spPr>
        <p:txBody>
          <a:bodyPr wrap="none" rtlCol="0">
            <a:spAutoFit/>
          </a:bodyPr>
          <a:lstStyle/>
          <a:p>
            <a:endParaRPr lang="en-US"/>
          </a:p>
        </p:txBody>
      </p:sp>
      <p:pic>
        <p:nvPicPr>
          <p:cNvPr id="6" name="Picture 5">
            <a:extLst>
              <a:ext uri="{FF2B5EF4-FFF2-40B4-BE49-F238E27FC236}">
                <a16:creationId xmlns:a16="http://schemas.microsoft.com/office/drawing/2014/main" id="{F2F41431-2D73-2A4C-B81D-F06BCBC089E3}"/>
              </a:ext>
            </a:extLst>
          </p:cNvPr>
          <p:cNvPicPr>
            <a:picLocks noChangeAspect="1"/>
          </p:cNvPicPr>
          <p:nvPr/>
        </p:nvPicPr>
        <p:blipFill rotWithShape="1">
          <a:blip r:embed="rId2"/>
          <a:srcRect l="7060" r="1400" b="2"/>
          <a:stretch/>
        </p:blipFill>
        <p:spPr>
          <a:xfrm>
            <a:off x="6840026" y="1594667"/>
            <a:ext cx="5351974" cy="3668665"/>
          </a:xfrm>
          <a:prstGeom prst="rect">
            <a:avLst/>
          </a:prstGeom>
        </p:spPr>
      </p:pic>
    </p:spTree>
    <p:extLst>
      <p:ext uri="{BB962C8B-B14F-4D97-AF65-F5344CB8AC3E}">
        <p14:creationId xmlns:p14="http://schemas.microsoft.com/office/powerpoint/2010/main" val="9259917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D03164-7E4A-F44A-B623-63BCA4D4D6F8}"/>
              </a:ext>
            </a:extLst>
          </p:cNvPr>
          <p:cNvSpPr>
            <a:spLocks noGrp="1"/>
          </p:cNvSpPr>
          <p:nvPr>
            <p:ph type="title"/>
          </p:nvPr>
        </p:nvSpPr>
        <p:spPr>
          <a:xfrm>
            <a:off x="838200" y="365125"/>
            <a:ext cx="10515600" cy="1325563"/>
          </a:xfrm>
        </p:spPr>
        <p:txBody>
          <a:bodyPr>
            <a:normAutofit/>
          </a:bodyPr>
          <a:lstStyle/>
          <a:p>
            <a:r>
              <a:rPr lang="en-US" sz="3600">
                <a:latin typeface="American Typewriter" panose="02090604020004020304" pitchFamily="18" charset="77"/>
              </a:rPr>
              <a:t>How does Encryption/Decryption work?</a:t>
            </a:r>
          </a:p>
        </p:txBody>
      </p:sp>
      <p:graphicFrame>
        <p:nvGraphicFramePr>
          <p:cNvPr id="13" name="Content Placeholder 2">
            <a:extLst>
              <a:ext uri="{FF2B5EF4-FFF2-40B4-BE49-F238E27FC236}">
                <a16:creationId xmlns:a16="http://schemas.microsoft.com/office/drawing/2014/main" id="{B23D958E-4993-934B-8A21-11D3C7EA142F}"/>
              </a:ext>
            </a:extLst>
          </p:cNvPr>
          <p:cNvGraphicFramePr>
            <a:graphicFrameLocks/>
          </p:cNvGraphicFramePr>
          <p:nvPr>
            <p:extLst>
              <p:ext uri="{D42A27DB-BD31-4B8C-83A1-F6EECF244321}">
                <p14:modId xmlns:p14="http://schemas.microsoft.com/office/powerpoint/2010/main" val="3697971466"/>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957427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A picture containing shirt, suit&#10;&#10;Description automatically generated">
            <a:extLst>
              <a:ext uri="{FF2B5EF4-FFF2-40B4-BE49-F238E27FC236}">
                <a16:creationId xmlns:a16="http://schemas.microsoft.com/office/drawing/2014/main" id="{5C75FB5F-E57E-3E4F-9726-D7B36CE67397}"/>
              </a:ext>
            </a:extLst>
          </p:cNvPr>
          <p:cNvPicPr>
            <a:picLocks noChangeAspect="1"/>
          </p:cNvPicPr>
          <p:nvPr/>
        </p:nvPicPr>
        <p:blipFill rotWithShape="1">
          <a:blip r:embed="rId2"/>
          <a:srcRect r="4" b="15253"/>
          <a:stretch/>
        </p:blipFill>
        <p:spPr>
          <a:xfrm>
            <a:off x="975139" y="2146853"/>
            <a:ext cx="2410198" cy="2410198"/>
          </a:xfrm>
          <a:custGeom>
            <a:avLst/>
            <a:gdLst/>
            <a:ahLst/>
            <a:cxnLst/>
            <a:rect l="l" t="t" r="r" b="b"/>
            <a:pathLst>
              <a:path w="2849586" h="2849586">
                <a:moveTo>
                  <a:pt x="1424793" y="0"/>
                </a:moveTo>
                <a:cubicBezTo>
                  <a:pt x="2211684" y="0"/>
                  <a:pt x="2849586" y="637902"/>
                  <a:pt x="2849586" y="1424793"/>
                </a:cubicBezTo>
                <a:cubicBezTo>
                  <a:pt x="2849586" y="2211684"/>
                  <a:pt x="2211684" y="2849586"/>
                  <a:pt x="1424793" y="2849586"/>
                </a:cubicBezTo>
                <a:cubicBezTo>
                  <a:pt x="637902" y="2849586"/>
                  <a:pt x="0" y="2211684"/>
                  <a:pt x="0" y="1424793"/>
                </a:cubicBezTo>
                <a:cubicBezTo>
                  <a:pt x="0" y="637902"/>
                  <a:pt x="637902" y="0"/>
                  <a:pt x="1424793" y="0"/>
                </a:cubicBezTo>
                <a:close/>
              </a:path>
            </a:pathLst>
          </a:custGeom>
        </p:spPr>
      </p:pic>
      <p:pic>
        <p:nvPicPr>
          <p:cNvPr id="10" name="Picture 9" descr="A picture containing shirt&#10;&#10;Description automatically generated">
            <a:extLst>
              <a:ext uri="{FF2B5EF4-FFF2-40B4-BE49-F238E27FC236}">
                <a16:creationId xmlns:a16="http://schemas.microsoft.com/office/drawing/2014/main" id="{53CDAD20-1AA4-714E-9B9D-FD2661F531D6}"/>
              </a:ext>
            </a:extLst>
          </p:cNvPr>
          <p:cNvPicPr>
            <a:picLocks noChangeAspect="1"/>
          </p:cNvPicPr>
          <p:nvPr/>
        </p:nvPicPr>
        <p:blipFill rotWithShape="1">
          <a:blip r:embed="rId3"/>
          <a:srcRect t="6466" r="5" b="10538"/>
          <a:stretch/>
        </p:blipFill>
        <p:spPr>
          <a:xfrm>
            <a:off x="3585647" y="2146853"/>
            <a:ext cx="2410198" cy="2410198"/>
          </a:xfrm>
          <a:custGeom>
            <a:avLst/>
            <a:gdLst/>
            <a:ahLst/>
            <a:cxnLst/>
            <a:rect l="l" t="t" r="r" b="b"/>
            <a:pathLst>
              <a:path w="2849586" h="2849586">
                <a:moveTo>
                  <a:pt x="1424793" y="0"/>
                </a:moveTo>
                <a:cubicBezTo>
                  <a:pt x="2211684" y="0"/>
                  <a:pt x="2849586" y="637902"/>
                  <a:pt x="2849586" y="1424793"/>
                </a:cubicBezTo>
                <a:cubicBezTo>
                  <a:pt x="2849586" y="2211684"/>
                  <a:pt x="2211684" y="2849586"/>
                  <a:pt x="1424793" y="2849586"/>
                </a:cubicBezTo>
                <a:cubicBezTo>
                  <a:pt x="637902" y="2849586"/>
                  <a:pt x="0" y="2211684"/>
                  <a:pt x="0" y="1424793"/>
                </a:cubicBezTo>
                <a:cubicBezTo>
                  <a:pt x="0" y="637902"/>
                  <a:pt x="637902" y="0"/>
                  <a:pt x="1424793" y="0"/>
                </a:cubicBezTo>
                <a:close/>
              </a:path>
            </a:pathLst>
          </a:custGeom>
        </p:spPr>
      </p:pic>
      <p:pic>
        <p:nvPicPr>
          <p:cNvPr id="8" name="Picture 7" descr="A close up of a logo&#10;&#10;Description automatically generated">
            <a:extLst>
              <a:ext uri="{FF2B5EF4-FFF2-40B4-BE49-F238E27FC236}">
                <a16:creationId xmlns:a16="http://schemas.microsoft.com/office/drawing/2014/main" id="{9502BD8D-05C1-A44E-BC32-CFD8CCA32C68}"/>
              </a:ext>
            </a:extLst>
          </p:cNvPr>
          <p:cNvPicPr>
            <a:picLocks noChangeAspect="1"/>
          </p:cNvPicPr>
          <p:nvPr/>
        </p:nvPicPr>
        <p:blipFill rotWithShape="1">
          <a:blip r:embed="rId4"/>
          <a:srcRect r="-2" b="16498"/>
          <a:stretch/>
        </p:blipFill>
        <p:spPr>
          <a:xfrm>
            <a:off x="6196155" y="2146853"/>
            <a:ext cx="2410198" cy="2410198"/>
          </a:xfrm>
          <a:custGeom>
            <a:avLst/>
            <a:gdLst/>
            <a:ahLst/>
            <a:cxnLst/>
            <a:rect l="l" t="t" r="r" b="b"/>
            <a:pathLst>
              <a:path w="2849586" h="2849586">
                <a:moveTo>
                  <a:pt x="1424793" y="0"/>
                </a:moveTo>
                <a:cubicBezTo>
                  <a:pt x="2211684" y="0"/>
                  <a:pt x="2849586" y="637902"/>
                  <a:pt x="2849586" y="1424793"/>
                </a:cubicBezTo>
                <a:cubicBezTo>
                  <a:pt x="2849586" y="2211684"/>
                  <a:pt x="2211684" y="2849586"/>
                  <a:pt x="1424793" y="2849586"/>
                </a:cubicBezTo>
                <a:cubicBezTo>
                  <a:pt x="637902" y="2849586"/>
                  <a:pt x="0" y="2211684"/>
                  <a:pt x="0" y="1424793"/>
                </a:cubicBezTo>
                <a:cubicBezTo>
                  <a:pt x="0" y="637902"/>
                  <a:pt x="637902" y="0"/>
                  <a:pt x="1424793" y="0"/>
                </a:cubicBezTo>
                <a:close/>
              </a:path>
            </a:pathLst>
          </a:custGeom>
        </p:spPr>
      </p:pic>
      <p:pic>
        <p:nvPicPr>
          <p:cNvPr id="12" name="Picture 11" descr="A close up of a logo&#10;&#10;Description automatically generated">
            <a:extLst>
              <a:ext uri="{FF2B5EF4-FFF2-40B4-BE49-F238E27FC236}">
                <a16:creationId xmlns:a16="http://schemas.microsoft.com/office/drawing/2014/main" id="{BACBD50B-39B6-D149-BACD-1313B4D3E999}"/>
              </a:ext>
            </a:extLst>
          </p:cNvPr>
          <p:cNvPicPr>
            <a:picLocks noChangeAspect="1"/>
          </p:cNvPicPr>
          <p:nvPr/>
        </p:nvPicPr>
        <p:blipFill rotWithShape="1">
          <a:blip r:embed="rId5"/>
          <a:srcRect t="6108" r="2" b="10644"/>
          <a:stretch/>
        </p:blipFill>
        <p:spPr>
          <a:xfrm>
            <a:off x="8806663" y="2146853"/>
            <a:ext cx="2410198" cy="2410198"/>
          </a:xfrm>
          <a:custGeom>
            <a:avLst/>
            <a:gdLst/>
            <a:ahLst/>
            <a:cxnLst/>
            <a:rect l="l" t="t" r="r" b="b"/>
            <a:pathLst>
              <a:path w="2849586" h="2849586">
                <a:moveTo>
                  <a:pt x="1424793" y="0"/>
                </a:moveTo>
                <a:cubicBezTo>
                  <a:pt x="2211684" y="0"/>
                  <a:pt x="2849586" y="637902"/>
                  <a:pt x="2849586" y="1424793"/>
                </a:cubicBezTo>
                <a:cubicBezTo>
                  <a:pt x="2849586" y="2211684"/>
                  <a:pt x="2211684" y="2849586"/>
                  <a:pt x="1424793" y="2849586"/>
                </a:cubicBezTo>
                <a:cubicBezTo>
                  <a:pt x="637902" y="2849586"/>
                  <a:pt x="0" y="2211684"/>
                  <a:pt x="0" y="1424793"/>
                </a:cubicBezTo>
                <a:cubicBezTo>
                  <a:pt x="0" y="637902"/>
                  <a:pt x="637902" y="0"/>
                  <a:pt x="1424793" y="0"/>
                </a:cubicBezTo>
                <a:close/>
              </a:path>
            </a:pathLst>
          </a:custGeom>
        </p:spPr>
      </p:pic>
      <p:sp>
        <p:nvSpPr>
          <p:cNvPr id="13" name="TextBox 12">
            <a:extLst>
              <a:ext uri="{FF2B5EF4-FFF2-40B4-BE49-F238E27FC236}">
                <a16:creationId xmlns:a16="http://schemas.microsoft.com/office/drawing/2014/main" id="{5D6F48E7-D3BF-3D4C-932C-36F3E8522256}"/>
              </a:ext>
            </a:extLst>
          </p:cNvPr>
          <p:cNvSpPr txBox="1"/>
          <p:nvPr/>
        </p:nvSpPr>
        <p:spPr>
          <a:xfrm>
            <a:off x="3186388" y="5724780"/>
            <a:ext cx="5819222" cy="769441"/>
          </a:xfrm>
          <a:prstGeom prst="rect">
            <a:avLst/>
          </a:prstGeom>
          <a:noFill/>
        </p:spPr>
        <p:txBody>
          <a:bodyPr wrap="none" rtlCol="0">
            <a:spAutoFit/>
          </a:bodyPr>
          <a:lstStyle/>
          <a:p>
            <a:r>
              <a:rPr lang="en-US" sz="2000">
                <a:latin typeface="American Typewriter" panose="02090604020004020304" pitchFamily="18" charset="77"/>
              </a:rPr>
              <a:t>Let's take </a:t>
            </a:r>
            <a:r>
              <a:rPr lang="en-US" sz="4400">
                <a:latin typeface="American Typewriter" panose="02090604020004020304" pitchFamily="18" charset="77"/>
              </a:rPr>
              <a:t>the office </a:t>
            </a:r>
            <a:r>
              <a:rPr lang="en-US" sz="2000">
                <a:latin typeface="American Typewriter" panose="02090604020004020304" pitchFamily="18" charset="77"/>
              </a:rPr>
              <a:t>as an example</a:t>
            </a:r>
          </a:p>
        </p:txBody>
      </p:sp>
      <p:sp>
        <p:nvSpPr>
          <p:cNvPr id="18" name="TextBox 17">
            <a:extLst>
              <a:ext uri="{FF2B5EF4-FFF2-40B4-BE49-F238E27FC236}">
                <a16:creationId xmlns:a16="http://schemas.microsoft.com/office/drawing/2014/main" id="{3C2964BE-BE03-9B4F-A6B7-245B9EDEBF9C}"/>
              </a:ext>
            </a:extLst>
          </p:cNvPr>
          <p:cNvSpPr txBox="1"/>
          <p:nvPr/>
        </p:nvSpPr>
        <p:spPr>
          <a:xfrm>
            <a:off x="1408167" y="4727647"/>
            <a:ext cx="1544141" cy="523220"/>
          </a:xfrm>
          <a:prstGeom prst="rect">
            <a:avLst/>
          </a:prstGeom>
          <a:noFill/>
        </p:spPr>
        <p:txBody>
          <a:bodyPr wrap="none" rtlCol="0">
            <a:spAutoFit/>
          </a:bodyPr>
          <a:lstStyle/>
          <a:p>
            <a:r>
              <a:rPr lang="en-US" sz="2800">
                <a:latin typeface="American Typewriter" panose="02090604020004020304" pitchFamily="18" charset="77"/>
              </a:rPr>
              <a:t>Michael</a:t>
            </a:r>
          </a:p>
        </p:txBody>
      </p:sp>
      <p:sp>
        <p:nvSpPr>
          <p:cNvPr id="20" name="TextBox 19">
            <a:extLst>
              <a:ext uri="{FF2B5EF4-FFF2-40B4-BE49-F238E27FC236}">
                <a16:creationId xmlns:a16="http://schemas.microsoft.com/office/drawing/2014/main" id="{0CE3788A-503C-6F42-86DE-EE3FCDF2283B}"/>
              </a:ext>
            </a:extLst>
          </p:cNvPr>
          <p:cNvSpPr txBox="1"/>
          <p:nvPr/>
        </p:nvSpPr>
        <p:spPr>
          <a:xfrm>
            <a:off x="4084463" y="4727647"/>
            <a:ext cx="1412566" cy="523220"/>
          </a:xfrm>
          <a:prstGeom prst="rect">
            <a:avLst/>
          </a:prstGeom>
          <a:noFill/>
        </p:spPr>
        <p:txBody>
          <a:bodyPr wrap="none" rtlCol="0">
            <a:spAutoFit/>
          </a:bodyPr>
          <a:lstStyle/>
          <a:p>
            <a:r>
              <a:rPr lang="en-US" sz="2800">
                <a:latin typeface="American Typewriter" panose="02090604020004020304" pitchFamily="18" charset="77"/>
              </a:rPr>
              <a:t>Dwight</a:t>
            </a:r>
          </a:p>
        </p:txBody>
      </p:sp>
      <p:sp>
        <p:nvSpPr>
          <p:cNvPr id="22" name="TextBox 21">
            <a:extLst>
              <a:ext uri="{FF2B5EF4-FFF2-40B4-BE49-F238E27FC236}">
                <a16:creationId xmlns:a16="http://schemas.microsoft.com/office/drawing/2014/main" id="{8CB9C93C-1B7A-5E49-9ABB-31FAB3705DC5}"/>
              </a:ext>
            </a:extLst>
          </p:cNvPr>
          <p:cNvSpPr txBox="1"/>
          <p:nvPr/>
        </p:nvSpPr>
        <p:spPr>
          <a:xfrm>
            <a:off x="6928753" y="4731811"/>
            <a:ext cx="945002" cy="523220"/>
          </a:xfrm>
          <a:prstGeom prst="rect">
            <a:avLst/>
          </a:prstGeom>
          <a:noFill/>
        </p:spPr>
        <p:txBody>
          <a:bodyPr wrap="none" rtlCol="0">
            <a:spAutoFit/>
          </a:bodyPr>
          <a:lstStyle/>
          <a:p>
            <a:r>
              <a:rPr lang="en-US" sz="2800">
                <a:latin typeface="American Typewriter" panose="02090604020004020304" pitchFamily="18" charset="77"/>
              </a:rPr>
              <a:t>Pam</a:t>
            </a:r>
          </a:p>
        </p:txBody>
      </p:sp>
      <p:sp>
        <p:nvSpPr>
          <p:cNvPr id="23" name="TextBox 22">
            <a:extLst>
              <a:ext uri="{FF2B5EF4-FFF2-40B4-BE49-F238E27FC236}">
                <a16:creationId xmlns:a16="http://schemas.microsoft.com/office/drawing/2014/main" id="{3D114D10-5CAA-5A44-90E2-C2963C4D1E6D}"/>
              </a:ext>
            </a:extLst>
          </p:cNvPr>
          <p:cNvSpPr txBox="1"/>
          <p:nvPr/>
        </p:nvSpPr>
        <p:spPr>
          <a:xfrm>
            <a:off x="9432917" y="4727647"/>
            <a:ext cx="1157689" cy="523220"/>
          </a:xfrm>
          <a:prstGeom prst="rect">
            <a:avLst/>
          </a:prstGeom>
          <a:noFill/>
        </p:spPr>
        <p:txBody>
          <a:bodyPr wrap="none" rtlCol="0">
            <a:spAutoFit/>
          </a:bodyPr>
          <a:lstStyle/>
          <a:p>
            <a:r>
              <a:rPr lang="en-US" sz="2800">
                <a:latin typeface="American Typewriter" panose="02090604020004020304" pitchFamily="18" charset="77"/>
              </a:rPr>
              <a:t>Oscar</a:t>
            </a:r>
          </a:p>
        </p:txBody>
      </p:sp>
      <p:sp>
        <p:nvSpPr>
          <p:cNvPr id="24" name="TextBox 23">
            <a:extLst>
              <a:ext uri="{FF2B5EF4-FFF2-40B4-BE49-F238E27FC236}">
                <a16:creationId xmlns:a16="http://schemas.microsoft.com/office/drawing/2014/main" id="{D5556989-56ED-3441-ABA8-FB2F2668754F}"/>
              </a:ext>
            </a:extLst>
          </p:cNvPr>
          <p:cNvSpPr txBox="1"/>
          <p:nvPr/>
        </p:nvSpPr>
        <p:spPr>
          <a:xfrm>
            <a:off x="2864347" y="1137680"/>
            <a:ext cx="6920484" cy="400110"/>
          </a:xfrm>
          <a:prstGeom prst="rect">
            <a:avLst/>
          </a:prstGeom>
          <a:noFill/>
        </p:spPr>
        <p:txBody>
          <a:bodyPr wrap="none" rtlCol="0">
            <a:spAutoFit/>
          </a:bodyPr>
          <a:lstStyle/>
          <a:p>
            <a:r>
              <a:rPr lang="en-US" sz="2000">
                <a:latin typeface="American Typewriter" panose="02090604020004020304" pitchFamily="18" charset="77"/>
              </a:rPr>
              <a:t>Why do we need a sharded distributed storage system?</a:t>
            </a:r>
          </a:p>
        </p:txBody>
      </p:sp>
      <p:sp>
        <p:nvSpPr>
          <p:cNvPr id="25" name="TextBox 24">
            <a:extLst>
              <a:ext uri="{FF2B5EF4-FFF2-40B4-BE49-F238E27FC236}">
                <a16:creationId xmlns:a16="http://schemas.microsoft.com/office/drawing/2014/main" id="{D86C467C-1DA7-454E-9E45-BF52ECBD1147}"/>
              </a:ext>
            </a:extLst>
          </p:cNvPr>
          <p:cNvSpPr txBox="1"/>
          <p:nvPr/>
        </p:nvSpPr>
        <p:spPr>
          <a:xfrm>
            <a:off x="3940602" y="363779"/>
            <a:ext cx="4310795" cy="769441"/>
          </a:xfrm>
          <a:prstGeom prst="rect">
            <a:avLst/>
          </a:prstGeom>
          <a:noFill/>
        </p:spPr>
        <p:txBody>
          <a:bodyPr wrap="none" rtlCol="0">
            <a:spAutoFit/>
          </a:bodyPr>
          <a:lstStyle/>
          <a:p>
            <a:r>
              <a:rPr lang="en-US" sz="4400">
                <a:latin typeface="American Typewriter" panose="02090604020004020304" pitchFamily="18" charset="77"/>
              </a:rPr>
              <a:t>The Motivation</a:t>
            </a:r>
          </a:p>
        </p:txBody>
      </p:sp>
    </p:spTree>
    <p:extLst>
      <p:ext uri="{BB962C8B-B14F-4D97-AF65-F5344CB8AC3E}">
        <p14:creationId xmlns:p14="http://schemas.microsoft.com/office/powerpoint/2010/main" val="34483264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32E6E9-C5D4-6B41-8118-4C77463FFD8A}"/>
              </a:ext>
            </a:extLst>
          </p:cNvPr>
          <p:cNvSpPr>
            <a:spLocks noGrp="1"/>
          </p:cNvSpPr>
          <p:nvPr>
            <p:ph type="title"/>
          </p:nvPr>
        </p:nvSpPr>
        <p:spPr/>
        <p:txBody>
          <a:bodyPr>
            <a:normAutofit/>
          </a:bodyPr>
          <a:lstStyle/>
          <a:p>
            <a:r>
              <a:rPr lang="en-US" sz="3600"/>
              <a:t>Encryption – A major bottleneck</a:t>
            </a:r>
          </a:p>
        </p:txBody>
      </p:sp>
      <p:sp>
        <p:nvSpPr>
          <p:cNvPr id="3" name="Content Placeholder 2">
            <a:extLst>
              <a:ext uri="{FF2B5EF4-FFF2-40B4-BE49-F238E27FC236}">
                <a16:creationId xmlns:a16="http://schemas.microsoft.com/office/drawing/2014/main" id="{6CA45A49-7AA8-714B-85EA-4CB151098256}"/>
              </a:ext>
            </a:extLst>
          </p:cNvPr>
          <p:cNvSpPr>
            <a:spLocks noGrp="1"/>
          </p:cNvSpPr>
          <p:nvPr>
            <p:ph idx="1"/>
          </p:nvPr>
        </p:nvSpPr>
        <p:spPr/>
        <p:txBody>
          <a:bodyPr/>
          <a:lstStyle/>
          <a:p>
            <a:r>
              <a:rPr lang="en-US" sz="2000">
                <a:latin typeface="American Typewriter" panose="02090604020004020304" pitchFamily="18" charset="77"/>
              </a:rPr>
              <a:t>So with RSA, the message size that we plan to encrypt should be equal to or lesser than our key size, this is a major problem</a:t>
            </a:r>
          </a:p>
          <a:p>
            <a:r>
              <a:rPr lang="en-US" sz="2000">
                <a:latin typeface="American Typewriter" panose="02090604020004020304" pitchFamily="18" charset="77"/>
              </a:rPr>
              <a:t>How do we resolve this?</a:t>
            </a:r>
          </a:p>
          <a:p>
            <a:r>
              <a:rPr lang="en-US" sz="2000">
                <a:latin typeface="American Typewriter" panose="02090604020004020304" pitchFamily="18" charset="77"/>
              </a:rPr>
              <a:t>We divide the files that we plan to send over our network into chunks of 128 bytes(key size), so that we can encrypt them, and then join them and send them over the network</a:t>
            </a:r>
          </a:p>
          <a:p>
            <a:r>
              <a:rPr lang="en-IN" sz="2000"/>
              <a:t>RSA is slow/compute intensive compared to symmetric encryption, especially for decryption, and thus becomes a computational bottleneck</a:t>
            </a:r>
          </a:p>
          <a:p>
            <a:r>
              <a:rPr lang="en-IN" sz="2000">
                <a:latin typeface="American Typewriter" panose="02090604020004020304" pitchFamily="18" charset="77"/>
              </a:rPr>
              <a:t>Advised to use a different encryption/decryption algorithm for large file data transfers</a:t>
            </a:r>
            <a:endParaRPr lang="en-US" sz="2000">
              <a:latin typeface="American Typewriter" panose="02090604020004020304" pitchFamily="18" charset="77"/>
            </a:endParaRPr>
          </a:p>
          <a:p>
            <a:endParaRPr lang="en-US" sz="2000">
              <a:latin typeface="American Typewriter" panose="02090604020004020304" pitchFamily="18" charset="77"/>
            </a:endParaRPr>
          </a:p>
          <a:p>
            <a:endParaRPr lang="en-US" sz="2000">
              <a:latin typeface="American Typewriter" panose="02090604020004020304" pitchFamily="18" charset="77"/>
            </a:endParaRPr>
          </a:p>
          <a:p>
            <a:endParaRPr lang="en-US" sz="2000">
              <a:latin typeface="American Typewriter" panose="02090604020004020304" pitchFamily="18" charset="77"/>
            </a:endParaRPr>
          </a:p>
          <a:p>
            <a:endParaRPr lang="en-US" sz="2000">
              <a:latin typeface="American Typewriter" panose="02090604020004020304" pitchFamily="18" charset="77"/>
            </a:endParaRPr>
          </a:p>
          <a:p>
            <a:endParaRPr lang="en-US" sz="2000">
              <a:latin typeface="American Typewriter" panose="02090604020004020304" pitchFamily="18" charset="77"/>
            </a:endParaRPr>
          </a:p>
          <a:p>
            <a:endParaRPr lang="en-US"/>
          </a:p>
        </p:txBody>
      </p:sp>
    </p:spTree>
    <p:extLst>
      <p:ext uri="{BB962C8B-B14F-4D97-AF65-F5344CB8AC3E}">
        <p14:creationId xmlns:p14="http://schemas.microsoft.com/office/powerpoint/2010/main" val="11846748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 name="Freeform: Shape 51">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50952D3-61B8-9242-BD48-D23CA3FFCFDB}"/>
              </a:ext>
            </a:extLst>
          </p:cNvPr>
          <p:cNvSpPr>
            <a:spLocks noGrp="1"/>
          </p:cNvSpPr>
          <p:nvPr>
            <p:ph type="title"/>
          </p:nvPr>
        </p:nvSpPr>
        <p:spPr>
          <a:xfrm>
            <a:off x="863029" y="1012004"/>
            <a:ext cx="3416158" cy="4795408"/>
          </a:xfrm>
        </p:spPr>
        <p:txBody>
          <a:bodyPr>
            <a:normAutofit/>
          </a:bodyPr>
          <a:lstStyle/>
          <a:p>
            <a:pPr defTabSz="914400" rtl="0" eaLnBrk="1" latinLnBrk="0" hangingPunct="1">
              <a:spcBef>
                <a:spcPct val="0"/>
              </a:spcBef>
              <a:buNone/>
            </a:pPr>
            <a:r>
              <a:rPr lang="en-US" kern="1200">
                <a:solidFill>
                  <a:srgbClr val="FFFFFF"/>
                </a:solidFill>
                <a:latin typeface="American Typewriter" panose="02090604020004020304" pitchFamily="18" charset="0"/>
                <a:ea typeface="+mj-ea"/>
                <a:cs typeface="+mj-cs"/>
              </a:rPr>
              <a:t>Reads - Overview</a:t>
            </a:r>
          </a:p>
        </p:txBody>
      </p:sp>
      <p:sp>
        <p:nvSpPr>
          <p:cNvPr id="4" name="TextBox 3">
            <a:extLst>
              <a:ext uri="{FF2B5EF4-FFF2-40B4-BE49-F238E27FC236}">
                <a16:creationId xmlns:a16="http://schemas.microsoft.com/office/drawing/2014/main" id="{92079C4A-2D61-3F4F-9D90-CFEA6CCDD7FA}"/>
              </a:ext>
            </a:extLst>
          </p:cNvPr>
          <p:cNvSpPr txBox="1"/>
          <p:nvPr/>
        </p:nvSpPr>
        <p:spPr>
          <a:xfrm>
            <a:off x="3891516" y="85060"/>
            <a:ext cx="184731" cy="369332"/>
          </a:xfrm>
          <a:prstGeom prst="rect">
            <a:avLst/>
          </a:prstGeom>
          <a:noFill/>
        </p:spPr>
        <p:txBody>
          <a:bodyPr wrap="none" rtlCol="0">
            <a:spAutoFit/>
          </a:bodyPr>
          <a:lstStyle/>
          <a:p>
            <a:endParaRPr lang="en-US"/>
          </a:p>
        </p:txBody>
      </p:sp>
      <p:sp>
        <p:nvSpPr>
          <p:cNvPr id="9" name="TextBox 8">
            <a:extLst>
              <a:ext uri="{FF2B5EF4-FFF2-40B4-BE49-F238E27FC236}">
                <a16:creationId xmlns:a16="http://schemas.microsoft.com/office/drawing/2014/main" id="{E71E1FA0-6EC9-4840-A792-73DCF7458316}"/>
              </a:ext>
            </a:extLst>
          </p:cNvPr>
          <p:cNvSpPr txBox="1"/>
          <p:nvPr/>
        </p:nvSpPr>
        <p:spPr>
          <a:xfrm>
            <a:off x="5559723" y="1012004"/>
            <a:ext cx="5006009" cy="3139321"/>
          </a:xfrm>
          <a:prstGeom prst="rect">
            <a:avLst/>
          </a:prstGeom>
          <a:noFill/>
        </p:spPr>
        <p:txBody>
          <a:bodyPr wrap="square" rtlCol="0">
            <a:spAutoFit/>
          </a:bodyPr>
          <a:lstStyle/>
          <a:p>
            <a:pPr marL="285750" lvl="0" indent="-285750">
              <a:buFont typeface="Arial" panose="020B0604020202020204" pitchFamily="34" charset="0"/>
              <a:buChar char="•"/>
            </a:pPr>
            <a:r>
              <a:rPr lang="en-US" sz="2000">
                <a:latin typeface="American Typewriter" panose="02090604020004020304" pitchFamily="18" charset="77"/>
              </a:rPr>
              <a:t>Reads occur whenever the user wants to get the file locally to open and make changes.</a:t>
            </a:r>
          </a:p>
          <a:p>
            <a:pPr marL="285750" lvl="0" indent="-285750">
              <a:buFont typeface="Arial" panose="020B0604020202020204" pitchFamily="34" charset="0"/>
              <a:buChar char="•"/>
            </a:pPr>
            <a:r>
              <a:rPr lang="en-US" sz="2000">
                <a:latin typeface="American Typewriter" panose="02090604020004020304" pitchFamily="18" charset="77"/>
              </a:rPr>
              <a:t>Reads can occur even when servers are locked.</a:t>
            </a:r>
          </a:p>
          <a:p>
            <a:pPr marL="285750" lvl="0" indent="-285750">
              <a:buFont typeface="Arial" panose="020B0604020202020204" pitchFamily="34" charset="0"/>
              <a:buChar char="•"/>
            </a:pPr>
            <a:r>
              <a:rPr lang="en-US" sz="2000">
                <a:latin typeface="American Typewriter" panose="02090604020004020304" pitchFamily="18" charset="77"/>
              </a:rPr>
              <a:t>Every node gets the same information on read, since if a client is writing then it cannot read at the same time</a:t>
            </a:r>
          </a:p>
          <a:p>
            <a:pPr marL="285750" indent="-285750">
              <a:buFont typeface="Arial" panose="020B0604020202020204" pitchFamily="34" charset="0"/>
              <a:buChar char="•"/>
            </a:pPr>
            <a:endParaRPr lang="en-US">
              <a:latin typeface="American Typewriter" panose="02090604020004020304" pitchFamily="18" charset="77"/>
            </a:endParaRPr>
          </a:p>
        </p:txBody>
      </p:sp>
      <p:pic>
        <p:nvPicPr>
          <p:cNvPr id="13" name="Picture 12">
            <a:extLst>
              <a:ext uri="{FF2B5EF4-FFF2-40B4-BE49-F238E27FC236}">
                <a16:creationId xmlns:a16="http://schemas.microsoft.com/office/drawing/2014/main" id="{7BD5D2B5-6690-8945-A10B-B4B7109F6A62}"/>
              </a:ext>
            </a:extLst>
          </p:cNvPr>
          <p:cNvPicPr>
            <a:picLocks noChangeAspect="1"/>
          </p:cNvPicPr>
          <p:nvPr/>
        </p:nvPicPr>
        <p:blipFill>
          <a:blip r:embed="rId3"/>
          <a:stretch>
            <a:fillRect/>
          </a:stretch>
        </p:blipFill>
        <p:spPr>
          <a:xfrm>
            <a:off x="5766552" y="3739126"/>
            <a:ext cx="4902200" cy="1828800"/>
          </a:xfrm>
          <a:prstGeom prst="rect">
            <a:avLst/>
          </a:prstGeom>
        </p:spPr>
      </p:pic>
    </p:spTree>
    <p:extLst>
      <p:ext uri="{BB962C8B-B14F-4D97-AF65-F5344CB8AC3E}">
        <p14:creationId xmlns:p14="http://schemas.microsoft.com/office/powerpoint/2010/main" val="18690683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E3D78A6-BEC2-408D-AD18-CEA1A2AB4009}"/>
              </a:ext>
            </a:extLst>
          </p:cNvPr>
          <p:cNvSpPr>
            <a:spLocks noGrp="1"/>
          </p:cNvSpPr>
          <p:nvPr>
            <p:ph type="title"/>
          </p:nvPr>
        </p:nvSpPr>
        <p:spPr>
          <a:xfrm>
            <a:off x="863029" y="1012004"/>
            <a:ext cx="3416158" cy="4795408"/>
          </a:xfrm>
        </p:spPr>
        <p:txBody>
          <a:bodyPr>
            <a:normAutofit/>
          </a:bodyPr>
          <a:lstStyle/>
          <a:p>
            <a:r>
              <a:rPr lang="en-US" sz="3600">
                <a:solidFill>
                  <a:srgbClr val="FFFFFF"/>
                </a:solidFill>
              </a:rPr>
              <a:t>How exactly do reads work?</a:t>
            </a:r>
          </a:p>
        </p:txBody>
      </p:sp>
      <p:graphicFrame>
        <p:nvGraphicFramePr>
          <p:cNvPr id="6" name="Content Placeholder 2">
            <a:extLst>
              <a:ext uri="{FF2B5EF4-FFF2-40B4-BE49-F238E27FC236}">
                <a16:creationId xmlns:a16="http://schemas.microsoft.com/office/drawing/2014/main" id="{4EEAD59B-6CED-4529-ADDE-006EE1204234}"/>
              </a:ext>
            </a:extLst>
          </p:cNvPr>
          <p:cNvGraphicFramePr>
            <a:graphicFrameLocks noGrp="1"/>
          </p:cNvGraphicFramePr>
          <p:nvPr>
            <p:ph idx="1"/>
            <p:extLst>
              <p:ext uri="{D42A27DB-BD31-4B8C-83A1-F6EECF244321}">
                <p14:modId xmlns:p14="http://schemas.microsoft.com/office/powerpoint/2010/main" val="3913361285"/>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1236138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Freeform: Shape 14">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747C8C2-5ED0-AC48-B996-E32FBCB4CFDC}"/>
              </a:ext>
            </a:extLst>
          </p:cNvPr>
          <p:cNvSpPr>
            <a:spLocks noGrp="1"/>
          </p:cNvSpPr>
          <p:nvPr>
            <p:ph type="title"/>
          </p:nvPr>
        </p:nvSpPr>
        <p:spPr>
          <a:xfrm>
            <a:off x="856740" y="1015933"/>
            <a:ext cx="3635720" cy="4795408"/>
          </a:xfrm>
        </p:spPr>
        <p:txBody>
          <a:bodyPr>
            <a:normAutofit/>
          </a:bodyPr>
          <a:lstStyle/>
          <a:p>
            <a:r>
              <a:rPr lang="en-US" sz="3600">
                <a:solidFill>
                  <a:srgbClr val="FFFFFF"/>
                </a:solidFill>
              </a:rPr>
              <a:t>Reads – Critical points to remember</a:t>
            </a:r>
          </a:p>
        </p:txBody>
      </p:sp>
      <p:graphicFrame>
        <p:nvGraphicFramePr>
          <p:cNvPr id="5" name="Content Placeholder 2">
            <a:extLst>
              <a:ext uri="{FF2B5EF4-FFF2-40B4-BE49-F238E27FC236}">
                <a16:creationId xmlns:a16="http://schemas.microsoft.com/office/drawing/2014/main" id="{49321194-5C05-40B0-9BCF-FDBFD495FC6C}"/>
              </a:ext>
            </a:extLst>
          </p:cNvPr>
          <p:cNvGraphicFramePr>
            <a:graphicFrameLocks noGrp="1"/>
          </p:cNvGraphicFramePr>
          <p:nvPr>
            <p:ph idx="1"/>
            <p:extLst>
              <p:ext uri="{D42A27DB-BD31-4B8C-83A1-F6EECF244321}">
                <p14:modId xmlns:p14="http://schemas.microsoft.com/office/powerpoint/2010/main" val="3888206910"/>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462625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Freeform: Shape 24">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E4F4BC5-0692-D144-9B9D-D095BA33CB33}"/>
              </a:ext>
            </a:extLst>
          </p:cNvPr>
          <p:cNvSpPr>
            <a:spLocks noGrp="1"/>
          </p:cNvSpPr>
          <p:nvPr>
            <p:ph type="title"/>
          </p:nvPr>
        </p:nvSpPr>
        <p:spPr>
          <a:xfrm>
            <a:off x="863029" y="1012004"/>
            <a:ext cx="3416158" cy="4795408"/>
          </a:xfrm>
        </p:spPr>
        <p:txBody>
          <a:bodyPr vert="horz" lIns="91440" tIns="45720" rIns="91440" bIns="45720" rtlCol="0">
            <a:normAutofit/>
          </a:bodyPr>
          <a:lstStyle/>
          <a:p>
            <a:r>
              <a:rPr lang="en-US" sz="4000" kern="1200">
                <a:solidFill>
                  <a:srgbClr val="FFFFFF"/>
                </a:solidFill>
                <a:latin typeface="American Typewriter" panose="02090604020004020304" pitchFamily="18" charset="77"/>
              </a:rPr>
              <a:t>Writes - Overview</a:t>
            </a:r>
          </a:p>
        </p:txBody>
      </p:sp>
      <p:graphicFrame>
        <p:nvGraphicFramePr>
          <p:cNvPr id="10" name="TextBox 3">
            <a:extLst>
              <a:ext uri="{FF2B5EF4-FFF2-40B4-BE49-F238E27FC236}">
                <a16:creationId xmlns:a16="http://schemas.microsoft.com/office/drawing/2014/main" id="{BC97A75D-6BD8-4A12-8E96-CF3CCEE18B78}"/>
              </a:ext>
            </a:extLst>
          </p:cNvPr>
          <p:cNvGraphicFramePr/>
          <p:nvPr>
            <p:extLst>
              <p:ext uri="{D42A27DB-BD31-4B8C-83A1-F6EECF244321}">
                <p14:modId xmlns:p14="http://schemas.microsoft.com/office/powerpoint/2010/main" val="2893966338"/>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522157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E4F4BC5-0692-D144-9B9D-D095BA33CB33}"/>
              </a:ext>
            </a:extLst>
          </p:cNvPr>
          <p:cNvSpPr>
            <a:spLocks noGrp="1"/>
          </p:cNvSpPr>
          <p:nvPr>
            <p:ph type="title"/>
          </p:nvPr>
        </p:nvSpPr>
        <p:spPr>
          <a:xfrm>
            <a:off x="863029" y="1012004"/>
            <a:ext cx="3416158" cy="4795408"/>
          </a:xfrm>
        </p:spPr>
        <p:txBody>
          <a:bodyPr>
            <a:normAutofit/>
          </a:bodyPr>
          <a:lstStyle/>
          <a:p>
            <a:r>
              <a:rPr lang="en-US" sz="4000">
                <a:solidFill>
                  <a:srgbClr val="FFFFFF"/>
                </a:solidFill>
              </a:rPr>
              <a:t>How exactly do writes work?</a:t>
            </a:r>
          </a:p>
        </p:txBody>
      </p:sp>
      <p:graphicFrame>
        <p:nvGraphicFramePr>
          <p:cNvPr id="6" name="Content Placeholder 2">
            <a:extLst>
              <a:ext uri="{FF2B5EF4-FFF2-40B4-BE49-F238E27FC236}">
                <a16:creationId xmlns:a16="http://schemas.microsoft.com/office/drawing/2014/main" id="{5F9E78EC-6D09-41D4-BC88-DCEA0ADD8B77}"/>
              </a:ext>
            </a:extLst>
          </p:cNvPr>
          <p:cNvGraphicFramePr>
            <a:graphicFrameLocks noGrp="1"/>
          </p:cNvGraphicFramePr>
          <p:nvPr>
            <p:ph idx="1"/>
            <p:extLst>
              <p:ext uri="{D42A27DB-BD31-4B8C-83A1-F6EECF244321}">
                <p14:modId xmlns:p14="http://schemas.microsoft.com/office/powerpoint/2010/main" val="3311032788"/>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725439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554BB21-4E81-7742-BC6E-055A800A7DF0}"/>
              </a:ext>
            </a:extLst>
          </p:cNvPr>
          <p:cNvSpPr>
            <a:spLocks noGrp="1"/>
          </p:cNvSpPr>
          <p:nvPr>
            <p:ph type="title"/>
          </p:nvPr>
        </p:nvSpPr>
        <p:spPr>
          <a:xfrm>
            <a:off x="863029" y="1012004"/>
            <a:ext cx="3416158" cy="4795408"/>
          </a:xfrm>
        </p:spPr>
        <p:txBody>
          <a:bodyPr>
            <a:normAutofit/>
          </a:bodyPr>
          <a:lstStyle/>
          <a:p>
            <a:r>
              <a:rPr lang="en-US" sz="3600">
                <a:solidFill>
                  <a:srgbClr val="FFFFFF"/>
                </a:solidFill>
              </a:rPr>
              <a:t>Writes – Critical points to remember</a:t>
            </a:r>
          </a:p>
        </p:txBody>
      </p:sp>
      <p:graphicFrame>
        <p:nvGraphicFramePr>
          <p:cNvPr id="5" name="Content Placeholder 2">
            <a:extLst>
              <a:ext uri="{FF2B5EF4-FFF2-40B4-BE49-F238E27FC236}">
                <a16:creationId xmlns:a16="http://schemas.microsoft.com/office/drawing/2014/main" id="{231D1A52-909B-49AE-9FB0-AC9EFE2DA882}"/>
              </a:ext>
            </a:extLst>
          </p:cNvPr>
          <p:cNvGraphicFramePr>
            <a:graphicFrameLocks noGrp="1"/>
          </p:cNvGraphicFramePr>
          <p:nvPr>
            <p:ph idx="1"/>
            <p:extLst>
              <p:ext uri="{D42A27DB-BD31-4B8C-83A1-F6EECF244321}">
                <p14:modId xmlns:p14="http://schemas.microsoft.com/office/powerpoint/2010/main" val="1696193808"/>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9163463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9">
            <a:extLst>
              <a:ext uri="{FF2B5EF4-FFF2-40B4-BE49-F238E27FC236}">
                <a16:creationId xmlns:a16="http://schemas.microsoft.com/office/drawing/2014/main" id="{AFA67CD3-AB4E-4A7A-BEB8-53C445D8C4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726"/>
            <a:ext cx="5614875"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11">
            <a:extLst>
              <a:ext uri="{FF2B5EF4-FFF2-40B4-BE49-F238E27FC236}">
                <a16:creationId xmlns:a16="http://schemas.microsoft.com/office/drawing/2014/main" id="{07CF545F-9C2E-4446-97CD-AD92990C2B6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D3E3E459-95EB-4624-A7B7-E68B4FAC2FDB}"/>
              </a:ext>
            </a:extLst>
          </p:cNvPr>
          <p:cNvSpPr>
            <a:spLocks noGrp="1"/>
          </p:cNvSpPr>
          <p:nvPr>
            <p:ph type="title"/>
          </p:nvPr>
        </p:nvSpPr>
        <p:spPr>
          <a:xfrm>
            <a:off x="6094105" y="802955"/>
            <a:ext cx="4977976" cy="1454051"/>
          </a:xfrm>
        </p:spPr>
        <p:txBody>
          <a:bodyPr>
            <a:normAutofit/>
          </a:bodyPr>
          <a:lstStyle/>
          <a:p>
            <a:r>
              <a:rPr lang="en-US" sz="3600">
                <a:solidFill>
                  <a:srgbClr val="000000"/>
                </a:solidFill>
                <a:latin typeface="American Typewriter" panose="02090604020004020304" pitchFamily="18" charset="77"/>
              </a:rPr>
              <a:t>Load Balancing</a:t>
            </a:r>
          </a:p>
        </p:txBody>
      </p:sp>
      <p:sp>
        <p:nvSpPr>
          <p:cNvPr id="11" name="Freeform 62">
            <a:extLst>
              <a:ext uri="{FF2B5EF4-FFF2-40B4-BE49-F238E27FC236}">
                <a16:creationId xmlns:a16="http://schemas.microsoft.com/office/drawing/2014/main" id="{339C8D78-A644-462F-B674-F440635E53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38619"/>
            <a:ext cx="5000438" cy="5400962"/>
          </a:xfrm>
          <a:custGeom>
            <a:avLst/>
            <a:gdLst>
              <a:gd name="connsiteX0" fmla="*/ 2299956 w 5000438"/>
              <a:gd name="connsiteY0" fmla="*/ 0 h 5400962"/>
              <a:gd name="connsiteX1" fmla="*/ 5000438 w 5000438"/>
              <a:gd name="connsiteY1" fmla="*/ 2700481 h 5400962"/>
              <a:gd name="connsiteX2" fmla="*/ 2299956 w 5000438"/>
              <a:gd name="connsiteY2" fmla="*/ 5400962 h 5400962"/>
              <a:gd name="connsiteX3" fmla="*/ 60675 w 5000438"/>
              <a:gd name="connsiteY3" fmla="*/ 4210346 h 5400962"/>
              <a:gd name="connsiteX4" fmla="*/ 0 w 5000438"/>
              <a:gd name="connsiteY4" fmla="*/ 4110472 h 5400962"/>
              <a:gd name="connsiteX5" fmla="*/ 0 w 5000438"/>
              <a:gd name="connsiteY5" fmla="*/ 1290491 h 5400962"/>
              <a:gd name="connsiteX6" fmla="*/ 60675 w 5000438"/>
              <a:gd name="connsiteY6" fmla="*/ 1190617 h 5400962"/>
              <a:gd name="connsiteX7" fmla="*/ 2299956 w 5000438"/>
              <a:gd name="connsiteY7" fmla="*/ 0 h 540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0438" h="5400962">
                <a:moveTo>
                  <a:pt x="2299956" y="0"/>
                </a:moveTo>
                <a:cubicBezTo>
                  <a:pt x="3791390" y="0"/>
                  <a:pt x="5000438" y="1209047"/>
                  <a:pt x="5000438" y="2700481"/>
                </a:cubicBezTo>
                <a:cubicBezTo>
                  <a:pt x="5000438" y="4191915"/>
                  <a:pt x="3791390" y="5400962"/>
                  <a:pt x="2299956" y="5400962"/>
                </a:cubicBezTo>
                <a:cubicBezTo>
                  <a:pt x="1367810" y="5400962"/>
                  <a:pt x="545971" y="4928678"/>
                  <a:pt x="60675" y="4210346"/>
                </a:cubicBezTo>
                <a:lnTo>
                  <a:pt x="0" y="4110472"/>
                </a:lnTo>
                <a:lnTo>
                  <a:pt x="0" y="1290491"/>
                </a:lnTo>
                <a:lnTo>
                  <a:pt x="60675" y="1190617"/>
                </a:lnTo>
                <a:cubicBezTo>
                  <a:pt x="545971" y="472284"/>
                  <a:pt x="1367810" y="0"/>
                  <a:pt x="2299956"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85000"/>
                  </a:schemeClr>
                </a:gs>
                <a:gs pos="100000">
                  <a:schemeClr val="bg2">
                    <a:lumMod val="8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a:extLst>
              <a:ext uri="{FF2B5EF4-FFF2-40B4-BE49-F238E27FC236}">
                <a16:creationId xmlns:a16="http://schemas.microsoft.com/office/drawing/2014/main" id="{BC20A761-D943-C84F-A543-678BFAE96C7A}"/>
              </a:ext>
            </a:extLst>
          </p:cNvPr>
          <p:cNvPicPr>
            <a:picLocks noChangeAspect="1"/>
          </p:cNvPicPr>
          <p:nvPr/>
        </p:nvPicPr>
        <p:blipFill>
          <a:blip r:embed="rId3"/>
          <a:stretch>
            <a:fillRect/>
          </a:stretch>
        </p:blipFill>
        <p:spPr>
          <a:xfrm>
            <a:off x="429349" y="2898979"/>
            <a:ext cx="3661831" cy="1080240"/>
          </a:xfrm>
          <a:prstGeom prst="rect">
            <a:avLst/>
          </a:prstGeom>
        </p:spPr>
      </p:pic>
      <p:sp>
        <p:nvSpPr>
          <p:cNvPr id="3" name="Content Placeholder 2">
            <a:extLst>
              <a:ext uri="{FF2B5EF4-FFF2-40B4-BE49-F238E27FC236}">
                <a16:creationId xmlns:a16="http://schemas.microsoft.com/office/drawing/2014/main" id="{50934C6E-E857-423A-AF3F-01E78708D4A6}"/>
              </a:ext>
            </a:extLst>
          </p:cNvPr>
          <p:cNvSpPr>
            <a:spLocks noGrp="1"/>
          </p:cNvSpPr>
          <p:nvPr>
            <p:ph idx="1"/>
          </p:nvPr>
        </p:nvSpPr>
        <p:spPr>
          <a:xfrm>
            <a:off x="6090574" y="2421682"/>
            <a:ext cx="4977578" cy="3639289"/>
          </a:xfrm>
        </p:spPr>
        <p:txBody>
          <a:bodyPr anchor="ctr">
            <a:normAutofit/>
          </a:bodyPr>
          <a:lstStyle/>
          <a:p>
            <a:r>
              <a:rPr lang="en-US" sz="2000">
                <a:solidFill>
                  <a:srgbClr val="000000"/>
                </a:solidFill>
                <a:latin typeface="American Typewriter" panose="02090604020004020304" pitchFamily="18" charset="77"/>
              </a:rPr>
              <a:t>Method used to redistribute </a:t>
            </a:r>
            <a:r>
              <a:rPr lang="en-US" sz="2000" dirty="0" err="1">
                <a:solidFill>
                  <a:srgbClr val="000000"/>
                </a:solidFill>
                <a:latin typeface="American Typewriter" panose="02090604020004020304" pitchFamily="18" charset="77"/>
              </a:rPr>
              <a:t>sharded</a:t>
            </a:r>
            <a:r>
              <a:rPr lang="en-US" sz="2000">
                <a:solidFill>
                  <a:srgbClr val="000000"/>
                </a:solidFill>
                <a:latin typeface="American Typewriter" panose="02090604020004020304" pitchFamily="18" charset="77"/>
              </a:rPr>
              <a:t> files across the network.</a:t>
            </a:r>
          </a:p>
          <a:p>
            <a:r>
              <a:rPr lang="en-US" sz="2000">
                <a:solidFill>
                  <a:srgbClr val="000000"/>
                </a:solidFill>
                <a:latin typeface="American Typewriter" panose="02090604020004020304" pitchFamily="18" charset="77"/>
              </a:rPr>
              <a:t>Needed whenever the number of nodes in the network changes.</a:t>
            </a:r>
          </a:p>
          <a:p>
            <a:r>
              <a:rPr lang="en-US" sz="2000">
                <a:solidFill>
                  <a:srgbClr val="000000"/>
                </a:solidFill>
                <a:latin typeface="American Typewriter" panose="02090604020004020304" pitchFamily="18" charset="77"/>
              </a:rPr>
              <a:t>Makes sure that storage growth requirements are still symmetric.</a:t>
            </a:r>
          </a:p>
        </p:txBody>
      </p:sp>
    </p:spTree>
    <p:extLst>
      <p:ext uri="{BB962C8B-B14F-4D97-AF65-F5344CB8AC3E}">
        <p14:creationId xmlns:p14="http://schemas.microsoft.com/office/powerpoint/2010/main" val="375523205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7">
            <a:extLst>
              <a:ext uri="{FF2B5EF4-FFF2-40B4-BE49-F238E27FC236}">
                <a16:creationId xmlns:a16="http://schemas.microsoft.com/office/drawing/2014/main" id="{3B854194-185D-494D-905C-7C7CB2E3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211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9">
            <a:extLst>
              <a:ext uri="{FF2B5EF4-FFF2-40B4-BE49-F238E27FC236}">
                <a16:creationId xmlns:a16="http://schemas.microsoft.com/office/drawing/2014/main" id="{B4F5FA0D-0104-4987-8241-EFF7C85B8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8"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1">
            <a:extLst>
              <a:ext uri="{FF2B5EF4-FFF2-40B4-BE49-F238E27FC236}">
                <a16:creationId xmlns:a16="http://schemas.microsoft.com/office/drawing/2014/main" id="{2897127E-6CEF-446C-BE87-93B7C46E49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9B8CEC49-3D78-AC4B-AB04-49C5A592112F}"/>
              </a:ext>
            </a:extLst>
          </p:cNvPr>
          <p:cNvSpPr>
            <a:spLocks noGrp="1"/>
          </p:cNvSpPr>
          <p:nvPr>
            <p:ph type="title"/>
          </p:nvPr>
        </p:nvSpPr>
        <p:spPr>
          <a:xfrm>
            <a:off x="640079" y="2053641"/>
            <a:ext cx="3669161" cy="2760098"/>
          </a:xfrm>
        </p:spPr>
        <p:txBody>
          <a:bodyPr>
            <a:normAutofit/>
          </a:bodyPr>
          <a:lstStyle/>
          <a:p>
            <a:r>
              <a:rPr lang="en-US" sz="3600">
                <a:solidFill>
                  <a:srgbClr val="FFFFFF"/>
                </a:solidFill>
                <a:latin typeface="American Typewriter" panose="02090604020004020304" pitchFamily="18" charset="77"/>
              </a:rPr>
              <a:t>Load Balancing Procedure</a:t>
            </a:r>
          </a:p>
        </p:txBody>
      </p:sp>
      <p:sp>
        <p:nvSpPr>
          <p:cNvPr id="18" name="Content Placeholder 2">
            <a:extLst>
              <a:ext uri="{FF2B5EF4-FFF2-40B4-BE49-F238E27FC236}">
                <a16:creationId xmlns:a16="http://schemas.microsoft.com/office/drawing/2014/main" id="{8CE2E9B8-94AF-1947-9A03-174E25B837DF}"/>
              </a:ext>
            </a:extLst>
          </p:cNvPr>
          <p:cNvSpPr>
            <a:spLocks noGrp="1"/>
          </p:cNvSpPr>
          <p:nvPr>
            <p:ph idx="1"/>
          </p:nvPr>
        </p:nvSpPr>
        <p:spPr>
          <a:xfrm>
            <a:off x="6090574" y="801866"/>
            <a:ext cx="5306084" cy="5230634"/>
          </a:xfrm>
        </p:spPr>
        <p:txBody>
          <a:bodyPr anchor="ctr">
            <a:normAutofit/>
          </a:bodyPr>
          <a:lstStyle/>
          <a:p>
            <a:pPr marL="514350" indent="-514350">
              <a:buFont typeface="+mj-lt"/>
              <a:buAutoNum type="arabicPeriod"/>
            </a:pPr>
            <a:r>
              <a:rPr lang="en-US" sz="2000">
                <a:solidFill>
                  <a:srgbClr val="000000"/>
                </a:solidFill>
                <a:latin typeface="American Typewriter" panose="02090604020004020304" pitchFamily="18" charset="77"/>
              </a:rPr>
              <a:t>Client calls load-balance request to all servers one at a time.</a:t>
            </a:r>
          </a:p>
          <a:p>
            <a:pPr marL="514350" indent="-514350">
              <a:buFont typeface="+mj-lt"/>
              <a:buAutoNum type="arabicPeriod"/>
            </a:pPr>
            <a:r>
              <a:rPr lang="en-US" sz="2000">
                <a:solidFill>
                  <a:srgbClr val="000000"/>
                </a:solidFill>
                <a:latin typeface="American Typewriter" panose="02090604020004020304" pitchFamily="18" charset="77"/>
              </a:rPr>
              <a:t>After a server receives a request it creates a client one at a time to get each of its files from all the servers.</a:t>
            </a:r>
          </a:p>
          <a:p>
            <a:pPr marL="514350" indent="-514350">
              <a:buFont typeface="+mj-lt"/>
              <a:buAutoNum type="arabicPeriod"/>
            </a:pPr>
            <a:r>
              <a:rPr lang="en-US" sz="2000">
                <a:solidFill>
                  <a:srgbClr val="000000"/>
                </a:solidFill>
                <a:latin typeface="American Typewriter" panose="02090604020004020304" pitchFamily="18" charset="77"/>
              </a:rPr>
              <a:t>After a server gets all its files locally, it redistributes each file one by one.</a:t>
            </a:r>
          </a:p>
          <a:p>
            <a:pPr marL="514350" indent="-514350">
              <a:buFont typeface="+mj-lt"/>
              <a:buAutoNum type="arabicPeriod"/>
            </a:pPr>
            <a:r>
              <a:rPr lang="en-US" sz="2000">
                <a:solidFill>
                  <a:srgbClr val="000000"/>
                </a:solidFill>
                <a:latin typeface="American Typewriter" panose="02090604020004020304" pitchFamily="18" charset="77"/>
              </a:rPr>
              <a:t>After the redistribution it sends a confirmation to the original client confirming load balance.</a:t>
            </a:r>
          </a:p>
          <a:p>
            <a:pPr marL="514350" indent="-514350">
              <a:buFont typeface="+mj-lt"/>
              <a:buAutoNum type="arabicPeriod"/>
            </a:pPr>
            <a:r>
              <a:rPr lang="en-US" sz="2000">
                <a:solidFill>
                  <a:srgbClr val="000000"/>
                </a:solidFill>
                <a:latin typeface="American Typewriter" panose="02090604020004020304" pitchFamily="18" charset="77"/>
              </a:rPr>
              <a:t>Then, the client proceeds with sending requests to all other servers till every single server has redistributed its file successfully</a:t>
            </a:r>
          </a:p>
        </p:txBody>
      </p:sp>
    </p:spTree>
    <p:extLst>
      <p:ext uri="{BB962C8B-B14F-4D97-AF65-F5344CB8AC3E}">
        <p14:creationId xmlns:p14="http://schemas.microsoft.com/office/powerpoint/2010/main" val="41336839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B854194-185D-494D-905C-7C7CB2E3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211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4F5FA0D-0104-4987-8241-EFF7C85B8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8" cy="6858000"/>
          </a:xfrm>
          <a:prstGeom prst="rect">
            <a:avLst/>
          </a:prstGeom>
          <a:gradFill>
            <a:gsLst>
              <a:gs pos="0">
                <a:schemeClr val="accent1"/>
              </a:gs>
              <a:gs pos="25000">
                <a:schemeClr val="accent1"/>
              </a:gs>
              <a:gs pos="94000">
                <a:schemeClr val="accent5"/>
              </a:gs>
              <a:gs pos="100000">
                <a:schemeClr val="accent5"/>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2897127E-6CEF-446C-BE87-93B7C46E49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1E97A023-09BB-7B44-ABC6-8F06BFDB540B}"/>
              </a:ext>
            </a:extLst>
          </p:cNvPr>
          <p:cNvSpPr>
            <a:spLocks noGrp="1"/>
          </p:cNvSpPr>
          <p:nvPr>
            <p:ph type="title"/>
          </p:nvPr>
        </p:nvSpPr>
        <p:spPr>
          <a:xfrm>
            <a:off x="640079" y="2053641"/>
            <a:ext cx="3669161" cy="2760098"/>
          </a:xfrm>
        </p:spPr>
        <p:txBody>
          <a:bodyPr>
            <a:normAutofit/>
          </a:bodyPr>
          <a:lstStyle/>
          <a:p>
            <a:r>
              <a:rPr lang="en-US" sz="3600">
                <a:solidFill>
                  <a:srgbClr val="FFFFFF"/>
                </a:solidFill>
                <a:latin typeface="American Typewriter" panose="02090604020004020304" pitchFamily="18" charset="77"/>
              </a:rPr>
              <a:t>Load Balancing Assumptions</a:t>
            </a:r>
          </a:p>
        </p:txBody>
      </p:sp>
      <p:sp>
        <p:nvSpPr>
          <p:cNvPr id="3" name="Content Placeholder 2">
            <a:extLst>
              <a:ext uri="{FF2B5EF4-FFF2-40B4-BE49-F238E27FC236}">
                <a16:creationId xmlns:a16="http://schemas.microsoft.com/office/drawing/2014/main" id="{3696C6F9-EDA7-0947-B53E-E91BAF534278}"/>
              </a:ext>
            </a:extLst>
          </p:cNvPr>
          <p:cNvSpPr>
            <a:spLocks noGrp="1"/>
          </p:cNvSpPr>
          <p:nvPr>
            <p:ph idx="1"/>
          </p:nvPr>
        </p:nvSpPr>
        <p:spPr>
          <a:xfrm>
            <a:off x="6090574" y="801866"/>
            <a:ext cx="5306084" cy="5230634"/>
          </a:xfrm>
        </p:spPr>
        <p:txBody>
          <a:bodyPr anchor="ctr">
            <a:normAutofit/>
          </a:bodyPr>
          <a:lstStyle/>
          <a:p>
            <a:r>
              <a:rPr lang="en-US" sz="2000">
                <a:solidFill>
                  <a:srgbClr val="000000"/>
                </a:solidFill>
              </a:rPr>
              <a:t>Load Balancing is a time-consuming process and it should only happen at a low traffic time.</a:t>
            </a:r>
          </a:p>
          <a:p>
            <a:r>
              <a:rPr lang="en-US" sz="2000">
                <a:solidFill>
                  <a:srgbClr val="000000"/>
                </a:solidFill>
              </a:rPr>
              <a:t>The UI does not have </a:t>
            </a:r>
            <a:r>
              <a:rPr lang="en-US" sz="2000" dirty="0">
                <a:solidFill>
                  <a:srgbClr val="000000"/>
                </a:solidFill>
              </a:rPr>
              <a:t>a </a:t>
            </a:r>
            <a:r>
              <a:rPr lang="en-US" sz="2000">
                <a:solidFill>
                  <a:srgbClr val="000000"/>
                </a:solidFill>
              </a:rPr>
              <a:t>load balancing option to avoid overuse of this command.</a:t>
            </a:r>
          </a:p>
          <a:p>
            <a:r>
              <a:rPr lang="en-US" sz="2000">
                <a:solidFill>
                  <a:srgbClr val="000000"/>
                </a:solidFill>
              </a:rPr>
              <a:t>The command line would be used to do the load balancing.</a:t>
            </a:r>
          </a:p>
          <a:p>
            <a:r>
              <a:rPr lang="en-US" sz="2000">
                <a:solidFill>
                  <a:srgbClr val="000000"/>
                </a:solidFill>
              </a:rPr>
              <a:t>And this should either be done weekly or manually by designated personnel.</a:t>
            </a:r>
          </a:p>
        </p:txBody>
      </p:sp>
    </p:spTree>
    <p:extLst>
      <p:ext uri="{BB962C8B-B14F-4D97-AF65-F5344CB8AC3E}">
        <p14:creationId xmlns:p14="http://schemas.microsoft.com/office/powerpoint/2010/main" val="42632890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 picture containing shirt, suit&#10;&#10;Description automatically generated">
            <a:extLst>
              <a:ext uri="{FF2B5EF4-FFF2-40B4-BE49-F238E27FC236}">
                <a16:creationId xmlns:a16="http://schemas.microsoft.com/office/drawing/2014/main" id="{964DF7E3-DC21-754F-919F-65A5C60B9DD1}"/>
              </a:ext>
            </a:extLst>
          </p:cNvPr>
          <p:cNvPicPr>
            <a:picLocks noChangeAspect="1"/>
          </p:cNvPicPr>
          <p:nvPr/>
        </p:nvPicPr>
        <p:blipFill rotWithShape="1">
          <a:blip r:embed="rId2"/>
          <a:srcRect l="9937" r="10307"/>
          <a:stretch/>
        </p:blipFill>
        <p:spPr>
          <a:xfrm>
            <a:off x="0" y="10"/>
            <a:ext cx="4635571" cy="6857990"/>
          </a:xfrm>
          <a:prstGeom prst="rect">
            <a:avLst/>
          </a:prstGeom>
          <a:effectLst/>
        </p:spPr>
      </p:pic>
      <p:sp>
        <p:nvSpPr>
          <p:cNvPr id="5" name="TextBox 4">
            <a:extLst>
              <a:ext uri="{FF2B5EF4-FFF2-40B4-BE49-F238E27FC236}">
                <a16:creationId xmlns:a16="http://schemas.microsoft.com/office/drawing/2014/main" id="{86AE550F-F050-574A-A280-0CB64EDA79EE}"/>
              </a:ext>
            </a:extLst>
          </p:cNvPr>
          <p:cNvSpPr txBox="1"/>
          <p:nvPr/>
        </p:nvSpPr>
        <p:spPr>
          <a:xfrm>
            <a:off x="5112187" y="1569155"/>
            <a:ext cx="6673414" cy="4504267"/>
          </a:xfrm>
          <a:prstGeom prst="rect">
            <a:avLst/>
          </a:prstGeom>
        </p:spPr>
        <p:txBody>
          <a:bodyPr vert="horz" lIns="91440" tIns="45720" rIns="91440" bIns="45720" rtlCol="0">
            <a:normAutofit lnSpcReduction="10000"/>
          </a:bodyPr>
          <a:lstStyle/>
          <a:p>
            <a:pPr marL="285750" indent="-228600">
              <a:lnSpc>
                <a:spcPct val="90000"/>
              </a:lnSpc>
              <a:spcAft>
                <a:spcPts val="600"/>
              </a:spcAft>
              <a:buFont typeface="Arial" panose="020B0604020202020204" pitchFamily="34" charset="0"/>
              <a:buChar char="•"/>
            </a:pPr>
            <a:r>
              <a:rPr lang="en-US" sz="2400" b="1">
                <a:latin typeface="American Typewriter" panose="02090604020004020304" pitchFamily="18" charset="77"/>
              </a:rPr>
              <a:t>Name</a:t>
            </a:r>
            <a:r>
              <a:rPr lang="en-US" sz="2400">
                <a:latin typeface="American Typewriter" panose="02090604020004020304" pitchFamily="18" charset="77"/>
              </a:rPr>
              <a:t> : Michael</a:t>
            </a:r>
          </a:p>
          <a:p>
            <a:pPr marL="57150">
              <a:lnSpc>
                <a:spcPct val="90000"/>
              </a:lnSpc>
              <a:spcAft>
                <a:spcPts val="600"/>
              </a:spcAft>
            </a:pPr>
            <a:endParaRPr lang="en-US" sz="2400">
              <a:latin typeface="American Typewriter" panose="02090604020004020304" pitchFamily="18" charset="77"/>
            </a:endParaRPr>
          </a:p>
          <a:p>
            <a:pPr marL="285750" indent="-228600">
              <a:lnSpc>
                <a:spcPct val="90000"/>
              </a:lnSpc>
              <a:spcAft>
                <a:spcPts val="600"/>
              </a:spcAft>
              <a:buFont typeface="Arial" panose="020B0604020202020204" pitchFamily="34" charset="0"/>
              <a:buChar char="•"/>
            </a:pPr>
            <a:r>
              <a:rPr lang="en-US" sz="2400" b="1">
                <a:latin typeface="American Typewriter" panose="02090604020004020304" pitchFamily="18" charset="77"/>
              </a:rPr>
              <a:t>Age</a:t>
            </a:r>
            <a:r>
              <a:rPr lang="en-US" sz="2400">
                <a:latin typeface="American Typewriter" panose="02090604020004020304" pitchFamily="18" charset="77"/>
              </a:rPr>
              <a:t> : 54</a:t>
            </a:r>
          </a:p>
          <a:p>
            <a:pPr marL="57150">
              <a:lnSpc>
                <a:spcPct val="90000"/>
              </a:lnSpc>
              <a:spcAft>
                <a:spcPts val="600"/>
              </a:spcAft>
            </a:pPr>
            <a:endParaRPr lang="en-US" sz="2400">
              <a:latin typeface="American Typewriter" panose="02090604020004020304" pitchFamily="18" charset="77"/>
            </a:endParaRPr>
          </a:p>
          <a:p>
            <a:pPr marL="285750" indent="-228600">
              <a:lnSpc>
                <a:spcPct val="90000"/>
              </a:lnSpc>
              <a:spcAft>
                <a:spcPts val="600"/>
              </a:spcAft>
              <a:buFont typeface="Arial" panose="020B0604020202020204" pitchFamily="34" charset="0"/>
              <a:buChar char="•"/>
            </a:pPr>
            <a:r>
              <a:rPr lang="en-US" sz="2400" b="1">
                <a:latin typeface="American Typewriter" panose="02090604020004020304" pitchFamily="18" charset="77"/>
              </a:rPr>
              <a:t>Job Title </a:t>
            </a:r>
            <a:r>
              <a:rPr lang="en-US" sz="2400">
                <a:latin typeface="American Typewriter" panose="02090604020004020304" pitchFamily="18" charset="77"/>
              </a:rPr>
              <a:t>: Regional Manager</a:t>
            </a:r>
          </a:p>
          <a:p>
            <a:pPr marL="57150">
              <a:lnSpc>
                <a:spcPct val="90000"/>
              </a:lnSpc>
              <a:spcAft>
                <a:spcPts val="600"/>
              </a:spcAft>
            </a:pPr>
            <a:endParaRPr lang="en-US" sz="2400">
              <a:latin typeface="American Typewriter" panose="02090604020004020304" pitchFamily="18" charset="77"/>
            </a:endParaRPr>
          </a:p>
          <a:p>
            <a:pPr marL="285750" indent="-228600">
              <a:lnSpc>
                <a:spcPct val="90000"/>
              </a:lnSpc>
              <a:spcAft>
                <a:spcPts val="600"/>
              </a:spcAft>
              <a:buFont typeface="Arial" panose="020B0604020202020204" pitchFamily="34" charset="0"/>
              <a:buChar char="•"/>
            </a:pPr>
            <a:r>
              <a:rPr lang="en-US" sz="2400" b="1">
                <a:latin typeface="American Typewriter" panose="02090604020004020304" pitchFamily="18" charset="77"/>
              </a:rPr>
              <a:t>Job Description </a:t>
            </a:r>
            <a:r>
              <a:rPr lang="en-US" sz="2400">
                <a:latin typeface="American Typewriter" panose="02090604020004020304" pitchFamily="18" charset="77"/>
              </a:rPr>
              <a:t>: Uses the internet mainly for browsing and doesn’t do anything useful</a:t>
            </a:r>
          </a:p>
          <a:p>
            <a:pPr marL="285750" indent="-228600">
              <a:lnSpc>
                <a:spcPct val="90000"/>
              </a:lnSpc>
              <a:spcAft>
                <a:spcPts val="600"/>
              </a:spcAft>
              <a:buFont typeface="Arial" panose="020B0604020202020204" pitchFamily="34" charset="0"/>
              <a:buChar char="•"/>
            </a:pPr>
            <a:endParaRPr lang="en-US" sz="2400">
              <a:latin typeface="American Typewriter" panose="02090604020004020304" pitchFamily="18" charset="77"/>
            </a:endParaRPr>
          </a:p>
          <a:p>
            <a:pPr marL="285750" indent="-228600">
              <a:lnSpc>
                <a:spcPct val="90000"/>
              </a:lnSpc>
              <a:spcAft>
                <a:spcPts val="600"/>
              </a:spcAft>
              <a:buFont typeface="Arial" panose="020B0604020202020204" pitchFamily="34" charset="0"/>
              <a:buChar char="•"/>
            </a:pPr>
            <a:r>
              <a:rPr lang="en-US" sz="2400" b="1">
                <a:latin typeface="American Typewriter" panose="02090604020004020304" pitchFamily="18" charset="77"/>
              </a:rPr>
              <a:t>Amount of Storage Utilized </a:t>
            </a:r>
            <a:r>
              <a:rPr lang="en-US" sz="2400">
                <a:latin typeface="American Typewriter" panose="02090604020004020304" pitchFamily="18" charset="77"/>
              </a:rPr>
              <a:t>: 2GB out of 100GB. </a:t>
            </a:r>
            <a:r>
              <a:rPr lang="en-US" sz="2400" b="1">
                <a:latin typeface="American Typewriter" panose="02090604020004020304" pitchFamily="18" charset="77"/>
              </a:rPr>
              <a:t>2%</a:t>
            </a:r>
          </a:p>
          <a:p>
            <a:pPr marL="285750" indent="-228600">
              <a:lnSpc>
                <a:spcPct val="90000"/>
              </a:lnSpc>
              <a:spcAft>
                <a:spcPts val="600"/>
              </a:spcAft>
              <a:buFont typeface="Arial" panose="020B0604020202020204" pitchFamily="34" charset="0"/>
              <a:buChar char="•"/>
            </a:pPr>
            <a:endParaRPr lang="en-US" sz="2400">
              <a:latin typeface="American Typewriter" panose="02090604020004020304" pitchFamily="18" charset="77"/>
            </a:endParaRPr>
          </a:p>
        </p:txBody>
      </p:sp>
    </p:spTree>
    <p:extLst>
      <p:ext uri="{BB962C8B-B14F-4D97-AF65-F5344CB8AC3E}">
        <p14:creationId xmlns:p14="http://schemas.microsoft.com/office/powerpoint/2010/main" val="8428072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0ACF1-CA37-E142-B7FA-B597C84EC195}"/>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US" sz="3600" dirty="0">
                <a:latin typeface="American Typewriter" panose="02090604020004020304" pitchFamily="18" charset="77"/>
              </a:rPr>
              <a:t>NAS GUI </a:t>
            </a:r>
          </a:p>
        </p:txBody>
      </p:sp>
      <p:pic>
        <p:nvPicPr>
          <p:cNvPr id="4" name="Content Placeholder 3">
            <a:extLst>
              <a:ext uri="{FF2B5EF4-FFF2-40B4-BE49-F238E27FC236}">
                <a16:creationId xmlns:a16="http://schemas.microsoft.com/office/drawing/2014/main" id="{87926020-BBD0-CC49-9915-826C9F6BCAFF}"/>
              </a:ext>
            </a:extLst>
          </p:cNvPr>
          <p:cNvPicPr>
            <a:picLocks noGrp="1" noChangeAspect="1"/>
          </p:cNvPicPr>
          <p:nvPr>
            <p:ph idx="1"/>
          </p:nvPr>
        </p:nvPicPr>
        <p:blipFill rotWithShape="1">
          <a:blip r:embed="rId2"/>
          <a:srcRect r="224" b="1"/>
          <a:stretch/>
        </p:blipFill>
        <p:spPr>
          <a:xfrm>
            <a:off x="828675" y="1825625"/>
            <a:ext cx="10525125" cy="3522229"/>
          </a:xfrm>
          <a:prstGeom prst="rect">
            <a:avLst/>
          </a:prstGeom>
        </p:spPr>
      </p:pic>
      <p:sp>
        <p:nvSpPr>
          <p:cNvPr id="5" name="TextBox 4">
            <a:extLst>
              <a:ext uri="{FF2B5EF4-FFF2-40B4-BE49-F238E27FC236}">
                <a16:creationId xmlns:a16="http://schemas.microsoft.com/office/drawing/2014/main" id="{87690F4E-6C7A-FF49-8415-3992F60A95CC}"/>
              </a:ext>
            </a:extLst>
          </p:cNvPr>
          <p:cNvSpPr txBox="1"/>
          <p:nvPr/>
        </p:nvSpPr>
        <p:spPr>
          <a:xfrm>
            <a:off x="3616036" y="886691"/>
            <a:ext cx="184731" cy="369332"/>
          </a:xfrm>
          <a:prstGeom prst="rect">
            <a:avLst/>
          </a:prstGeom>
          <a:noFill/>
        </p:spPr>
        <p:txBody>
          <a:bodyPr wrap="none" rtlCol="0">
            <a:spAutoFit/>
          </a:bodyPr>
          <a:lstStyle/>
          <a:p>
            <a:endParaRPr lang="en-US"/>
          </a:p>
        </p:txBody>
      </p:sp>
      <p:sp>
        <p:nvSpPr>
          <p:cNvPr id="7" name="TextBox 6">
            <a:extLst>
              <a:ext uri="{FF2B5EF4-FFF2-40B4-BE49-F238E27FC236}">
                <a16:creationId xmlns:a16="http://schemas.microsoft.com/office/drawing/2014/main" id="{680D5EF5-C762-474D-8CA1-50C422F0E0D8}"/>
              </a:ext>
            </a:extLst>
          </p:cNvPr>
          <p:cNvSpPr txBox="1"/>
          <p:nvPr/>
        </p:nvSpPr>
        <p:spPr>
          <a:xfrm>
            <a:off x="838200" y="5482791"/>
            <a:ext cx="10176164" cy="738664"/>
          </a:xfrm>
          <a:prstGeom prst="rect">
            <a:avLst/>
          </a:prstGeom>
          <a:noFill/>
        </p:spPr>
        <p:txBody>
          <a:bodyPr wrap="square" rtlCol="0">
            <a:spAutoFit/>
          </a:bodyPr>
          <a:lstStyle/>
          <a:p>
            <a:pPr algn="ctr"/>
            <a:r>
              <a:rPr lang="en-US" sz="2400">
                <a:latin typeface="American Typewriter" panose="02090604020004020304" pitchFamily="18" charset="77"/>
              </a:rPr>
              <a:t>NAS GUI has been implemented using PyQt5 </a:t>
            </a:r>
          </a:p>
          <a:p>
            <a:endParaRPr lang="en-US"/>
          </a:p>
        </p:txBody>
      </p:sp>
    </p:spTree>
    <p:extLst>
      <p:ext uri="{BB962C8B-B14F-4D97-AF65-F5344CB8AC3E}">
        <p14:creationId xmlns:p14="http://schemas.microsoft.com/office/powerpoint/2010/main" val="405768145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4C8EC3-3ED8-9541-95BE-5D4296A98F64}"/>
              </a:ext>
            </a:extLst>
          </p:cNvPr>
          <p:cNvSpPr>
            <a:spLocks noGrp="1"/>
          </p:cNvSpPr>
          <p:nvPr>
            <p:ph type="title"/>
          </p:nvPr>
        </p:nvSpPr>
        <p:spPr>
          <a:xfrm>
            <a:off x="838200" y="365125"/>
            <a:ext cx="10515600" cy="1325563"/>
          </a:xfrm>
        </p:spPr>
        <p:txBody>
          <a:bodyPr>
            <a:normAutofit/>
          </a:bodyPr>
          <a:lstStyle/>
          <a:p>
            <a:r>
              <a:rPr lang="en-US" sz="4000">
                <a:latin typeface="American Typewriter" panose="02090604020004020304" pitchFamily="18" charset="77"/>
              </a:rPr>
              <a:t>NAS GUI Network Options</a:t>
            </a:r>
          </a:p>
        </p:txBody>
      </p:sp>
      <p:graphicFrame>
        <p:nvGraphicFramePr>
          <p:cNvPr id="7" name="Content Placeholder 2">
            <a:extLst>
              <a:ext uri="{FF2B5EF4-FFF2-40B4-BE49-F238E27FC236}">
                <a16:creationId xmlns:a16="http://schemas.microsoft.com/office/drawing/2014/main" id="{8EABBF49-9717-4ED9-B4CF-B8CA75B2DC7E}"/>
              </a:ext>
            </a:extLst>
          </p:cNvPr>
          <p:cNvGraphicFramePr>
            <a:graphicFrameLocks noGrp="1"/>
          </p:cNvGraphicFramePr>
          <p:nvPr>
            <p:ph idx="1"/>
            <p:extLst>
              <p:ext uri="{D42A27DB-BD31-4B8C-83A1-F6EECF244321}">
                <p14:modId xmlns:p14="http://schemas.microsoft.com/office/powerpoint/2010/main" val="3836817457"/>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420901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C29D87-3D37-1C47-BAC7-8C356126CFA3}"/>
              </a:ext>
            </a:extLst>
          </p:cNvPr>
          <p:cNvSpPr>
            <a:spLocks noGrp="1"/>
          </p:cNvSpPr>
          <p:nvPr>
            <p:ph type="title"/>
          </p:nvPr>
        </p:nvSpPr>
        <p:spPr/>
        <p:txBody>
          <a:bodyPr>
            <a:normAutofit/>
          </a:bodyPr>
          <a:lstStyle/>
          <a:p>
            <a:r>
              <a:rPr lang="en-US" sz="4000">
                <a:latin typeface="American Typewriter" panose="02090604020004020304" pitchFamily="18" charset="77"/>
              </a:rPr>
              <a:t>NAS File Browser</a:t>
            </a:r>
          </a:p>
        </p:txBody>
      </p:sp>
      <p:pic>
        <p:nvPicPr>
          <p:cNvPr id="5" name="Picture 4">
            <a:extLst>
              <a:ext uri="{FF2B5EF4-FFF2-40B4-BE49-F238E27FC236}">
                <a16:creationId xmlns:a16="http://schemas.microsoft.com/office/drawing/2014/main" id="{C2B326B7-B06C-0643-8B30-46BD65F0D01C}"/>
              </a:ext>
            </a:extLst>
          </p:cNvPr>
          <p:cNvPicPr>
            <a:picLocks noChangeAspect="1"/>
          </p:cNvPicPr>
          <p:nvPr/>
        </p:nvPicPr>
        <p:blipFill>
          <a:blip r:embed="rId2"/>
          <a:stretch>
            <a:fillRect/>
          </a:stretch>
        </p:blipFill>
        <p:spPr>
          <a:xfrm>
            <a:off x="3373200" y="1690688"/>
            <a:ext cx="5445600" cy="4224917"/>
          </a:xfrm>
          <a:prstGeom prst="rect">
            <a:avLst/>
          </a:prstGeom>
        </p:spPr>
      </p:pic>
      <p:sp>
        <p:nvSpPr>
          <p:cNvPr id="8" name="TextBox 7">
            <a:extLst>
              <a:ext uri="{FF2B5EF4-FFF2-40B4-BE49-F238E27FC236}">
                <a16:creationId xmlns:a16="http://schemas.microsoft.com/office/drawing/2014/main" id="{1A757ADA-0BC3-634D-B2E5-8E1A52DDF7EA}"/>
              </a:ext>
            </a:extLst>
          </p:cNvPr>
          <p:cNvSpPr txBox="1"/>
          <p:nvPr/>
        </p:nvSpPr>
        <p:spPr>
          <a:xfrm>
            <a:off x="838200" y="5915605"/>
            <a:ext cx="10176164" cy="738664"/>
          </a:xfrm>
          <a:prstGeom prst="rect">
            <a:avLst/>
          </a:prstGeom>
          <a:noFill/>
        </p:spPr>
        <p:txBody>
          <a:bodyPr wrap="square" rtlCol="0">
            <a:spAutoFit/>
          </a:bodyPr>
          <a:lstStyle/>
          <a:p>
            <a:pPr algn="ctr"/>
            <a:r>
              <a:rPr lang="en-US" sz="2400">
                <a:latin typeface="American Typewriter" panose="02090604020004020304" pitchFamily="18" charset="77"/>
              </a:rPr>
              <a:t>Simple File System GUI created using </a:t>
            </a:r>
            <a:r>
              <a:rPr lang="en-US" sz="2400" err="1">
                <a:latin typeface="American Typewriter" panose="02090604020004020304" pitchFamily="18" charset="77"/>
              </a:rPr>
              <a:t>PySide</a:t>
            </a:r>
            <a:endParaRPr lang="en-US" sz="2400">
              <a:latin typeface="American Typewriter" panose="02090604020004020304" pitchFamily="18" charset="77"/>
            </a:endParaRPr>
          </a:p>
          <a:p>
            <a:endParaRPr lang="en-US"/>
          </a:p>
        </p:txBody>
      </p:sp>
    </p:spTree>
    <p:extLst>
      <p:ext uri="{BB962C8B-B14F-4D97-AF65-F5344CB8AC3E}">
        <p14:creationId xmlns:p14="http://schemas.microsoft.com/office/powerpoint/2010/main" val="183814573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DA844A-FC2C-DC4F-8296-1B044BEBAC0C}"/>
              </a:ext>
            </a:extLst>
          </p:cNvPr>
          <p:cNvSpPr>
            <a:spLocks noGrp="1"/>
          </p:cNvSpPr>
          <p:nvPr>
            <p:ph type="title"/>
          </p:nvPr>
        </p:nvSpPr>
        <p:spPr>
          <a:xfrm>
            <a:off x="838200" y="365125"/>
            <a:ext cx="10515600" cy="1325563"/>
          </a:xfrm>
        </p:spPr>
        <p:txBody>
          <a:bodyPr>
            <a:normAutofit/>
          </a:bodyPr>
          <a:lstStyle/>
          <a:p>
            <a:r>
              <a:rPr lang="en-US" sz="3600">
                <a:latin typeface="American Typewriter" panose="02090604020004020304" pitchFamily="18" charset="77"/>
              </a:rPr>
              <a:t>NAS File Browser</a:t>
            </a:r>
          </a:p>
        </p:txBody>
      </p:sp>
      <p:graphicFrame>
        <p:nvGraphicFramePr>
          <p:cNvPr id="7" name="Content Placeholder 2">
            <a:extLst>
              <a:ext uri="{FF2B5EF4-FFF2-40B4-BE49-F238E27FC236}">
                <a16:creationId xmlns:a16="http://schemas.microsoft.com/office/drawing/2014/main" id="{46C56DF1-E7C9-4CC4-B6D1-1839B0F8D82B}"/>
              </a:ext>
            </a:extLst>
          </p:cNvPr>
          <p:cNvGraphicFramePr>
            <a:graphicFrameLocks noGrp="1"/>
          </p:cNvGraphicFramePr>
          <p:nvPr>
            <p:ph idx="1"/>
            <p:extLst>
              <p:ext uri="{D42A27DB-BD31-4B8C-83A1-F6EECF244321}">
                <p14:modId xmlns:p14="http://schemas.microsoft.com/office/powerpoint/2010/main" val="1582363188"/>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4546379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BCBA73-31CC-244E-90B5-326C2E2849F1}"/>
              </a:ext>
            </a:extLst>
          </p:cNvPr>
          <p:cNvSpPr>
            <a:spLocks noGrp="1"/>
          </p:cNvSpPr>
          <p:nvPr>
            <p:ph type="title"/>
          </p:nvPr>
        </p:nvSpPr>
        <p:spPr>
          <a:xfrm>
            <a:off x="838200" y="365125"/>
            <a:ext cx="10515600" cy="1325563"/>
          </a:xfrm>
        </p:spPr>
        <p:txBody>
          <a:bodyPr>
            <a:normAutofit/>
          </a:bodyPr>
          <a:lstStyle/>
          <a:p>
            <a:r>
              <a:rPr lang="en-US" sz="4000"/>
              <a:t>Features Implemented</a:t>
            </a:r>
          </a:p>
        </p:txBody>
      </p:sp>
      <p:graphicFrame>
        <p:nvGraphicFramePr>
          <p:cNvPr id="6" name="Content Placeholder 2">
            <a:extLst>
              <a:ext uri="{FF2B5EF4-FFF2-40B4-BE49-F238E27FC236}">
                <a16:creationId xmlns:a16="http://schemas.microsoft.com/office/drawing/2014/main" id="{5144F172-4C8A-41D6-8FF7-00CD8BD13F84}"/>
              </a:ext>
            </a:extLst>
          </p:cNvPr>
          <p:cNvGraphicFramePr>
            <a:graphicFrameLocks noGrp="1"/>
          </p:cNvGraphicFramePr>
          <p:nvPr>
            <p:ph idx="1"/>
            <p:extLst>
              <p:ext uri="{D42A27DB-BD31-4B8C-83A1-F6EECF244321}">
                <p14:modId xmlns:p14="http://schemas.microsoft.com/office/powerpoint/2010/main" val="430993761"/>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5828281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EF5049-4AD1-2647-BBE5-E924D43382A3}"/>
              </a:ext>
            </a:extLst>
          </p:cNvPr>
          <p:cNvSpPr>
            <a:spLocks noGrp="1"/>
          </p:cNvSpPr>
          <p:nvPr>
            <p:ph type="title"/>
          </p:nvPr>
        </p:nvSpPr>
        <p:spPr/>
        <p:txBody>
          <a:bodyPr>
            <a:normAutofit/>
          </a:bodyPr>
          <a:lstStyle/>
          <a:p>
            <a:r>
              <a:rPr lang="en-US" sz="3600"/>
              <a:t>Results - Quantitative</a:t>
            </a:r>
          </a:p>
        </p:txBody>
      </p:sp>
      <p:graphicFrame>
        <p:nvGraphicFramePr>
          <p:cNvPr id="4" name="Content Placeholder 3">
            <a:extLst>
              <a:ext uri="{FF2B5EF4-FFF2-40B4-BE49-F238E27FC236}">
                <a16:creationId xmlns:a16="http://schemas.microsoft.com/office/drawing/2014/main" id="{46463F6B-3256-D34A-B4A3-F5D182E127F1}"/>
              </a:ext>
            </a:extLst>
          </p:cNvPr>
          <p:cNvGraphicFramePr>
            <a:graphicFrameLocks noGrp="1"/>
          </p:cNvGraphicFramePr>
          <p:nvPr>
            <p:ph idx="1"/>
            <p:extLst>
              <p:ext uri="{D42A27DB-BD31-4B8C-83A1-F6EECF244321}">
                <p14:modId xmlns:p14="http://schemas.microsoft.com/office/powerpoint/2010/main" val="3648216580"/>
              </p:ext>
            </p:extLst>
          </p:nvPr>
        </p:nvGraphicFramePr>
        <p:xfrm>
          <a:off x="1555296" y="1690688"/>
          <a:ext cx="9081408" cy="2865120"/>
        </p:xfrm>
        <a:graphic>
          <a:graphicData uri="http://schemas.openxmlformats.org/drawingml/2006/table">
            <a:tbl>
              <a:tblPr firstRow="1" bandRow="1">
                <a:tableStyleId>{5C22544A-7EE6-4342-B048-85BDC9FD1C3A}</a:tableStyleId>
              </a:tblPr>
              <a:tblGrid>
                <a:gridCol w="2270352">
                  <a:extLst>
                    <a:ext uri="{9D8B030D-6E8A-4147-A177-3AD203B41FA5}">
                      <a16:colId xmlns:a16="http://schemas.microsoft.com/office/drawing/2014/main" val="798044377"/>
                    </a:ext>
                  </a:extLst>
                </a:gridCol>
                <a:gridCol w="2270352">
                  <a:extLst>
                    <a:ext uri="{9D8B030D-6E8A-4147-A177-3AD203B41FA5}">
                      <a16:colId xmlns:a16="http://schemas.microsoft.com/office/drawing/2014/main" val="1239703891"/>
                    </a:ext>
                  </a:extLst>
                </a:gridCol>
                <a:gridCol w="2270352">
                  <a:extLst>
                    <a:ext uri="{9D8B030D-6E8A-4147-A177-3AD203B41FA5}">
                      <a16:colId xmlns:a16="http://schemas.microsoft.com/office/drawing/2014/main" val="146053552"/>
                    </a:ext>
                  </a:extLst>
                </a:gridCol>
                <a:gridCol w="2270352">
                  <a:extLst>
                    <a:ext uri="{9D8B030D-6E8A-4147-A177-3AD203B41FA5}">
                      <a16:colId xmlns:a16="http://schemas.microsoft.com/office/drawing/2014/main" val="2934552502"/>
                    </a:ext>
                  </a:extLst>
                </a:gridCol>
              </a:tblGrid>
              <a:tr h="370840">
                <a:tc>
                  <a:txBody>
                    <a:bodyPr/>
                    <a:lstStyle/>
                    <a:p>
                      <a:r>
                        <a:rPr lang="en-US"/>
                        <a:t>File Size</a:t>
                      </a:r>
                    </a:p>
                  </a:txBody>
                  <a:tcPr/>
                </a:tc>
                <a:tc>
                  <a:txBody>
                    <a:bodyPr/>
                    <a:lstStyle/>
                    <a:p>
                      <a:r>
                        <a:rPr lang="en-US"/>
                        <a:t>Encryption</a:t>
                      </a:r>
                    </a:p>
                  </a:txBody>
                  <a:tcPr/>
                </a:tc>
                <a:tc>
                  <a:txBody>
                    <a:bodyPr/>
                    <a:lstStyle/>
                    <a:p>
                      <a:r>
                        <a:rPr lang="en-US"/>
                        <a:t>Time in seconds</a:t>
                      </a:r>
                    </a:p>
                  </a:txBody>
                  <a:tcPr/>
                </a:tc>
                <a:tc>
                  <a:txBody>
                    <a:bodyPr/>
                    <a:lstStyle/>
                    <a:p>
                      <a:r>
                        <a:rPr lang="en-US"/>
                        <a:t>Total Space Used in the network</a:t>
                      </a:r>
                    </a:p>
                  </a:txBody>
                  <a:tcPr/>
                </a:tc>
                <a:extLst>
                  <a:ext uri="{0D108BD9-81ED-4DB2-BD59-A6C34878D82A}">
                    <a16:rowId xmlns:a16="http://schemas.microsoft.com/office/drawing/2014/main" val="393852328"/>
                  </a:ext>
                </a:extLst>
              </a:tr>
              <a:tr h="370840">
                <a:tc>
                  <a:txBody>
                    <a:bodyPr/>
                    <a:lstStyle/>
                    <a:p>
                      <a:r>
                        <a:rPr lang="en-US"/>
                        <a:t>500KB</a:t>
                      </a:r>
                    </a:p>
                  </a:txBody>
                  <a:tcPr/>
                </a:tc>
                <a:tc>
                  <a:txBody>
                    <a:bodyPr/>
                    <a:lstStyle/>
                    <a:p>
                      <a:r>
                        <a:rPr lang="en-US"/>
                        <a:t>No</a:t>
                      </a:r>
                    </a:p>
                  </a:txBody>
                  <a:tcPr/>
                </a:tc>
                <a:tc>
                  <a:txBody>
                    <a:bodyPr/>
                    <a:lstStyle/>
                    <a:p>
                      <a:r>
                        <a:rPr lang="en-US"/>
                        <a:t>&lt; 1 second</a:t>
                      </a:r>
                    </a:p>
                  </a:txBody>
                  <a:tcPr/>
                </a:tc>
                <a:tc>
                  <a:txBody>
                    <a:bodyPr/>
                    <a:lstStyle/>
                    <a:p>
                      <a:r>
                        <a:rPr lang="en-US"/>
                        <a:t>500KB</a:t>
                      </a:r>
                    </a:p>
                  </a:txBody>
                  <a:tcPr/>
                </a:tc>
                <a:extLst>
                  <a:ext uri="{0D108BD9-81ED-4DB2-BD59-A6C34878D82A}">
                    <a16:rowId xmlns:a16="http://schemas.microsoft.com/office/drawing/2014/main" val="3315288530"/>
                  </a:ext>
                </a:extLst>
              </a:tr>
              <a:tr h="370840">
                <a:tc>
                  <a:txBody>
                    <a:bodyPr/>
                    <a:lstStyle/>
                    <a:p>
                      <a:r>
                        <a:rPr lang="en-US"/>
                        <a:t>500KB</a:t>
                      </a:r>
                    </a:p>
                  </a:txBody>
                  <a:tcPr/>
                </a:tc>
                <a:tc>
                  <a:txBody>
                    <a:bodyPr/>
                    <a:lstStyle/>
                    <a:p>
                      <a:r>
                        <a:rPr lang="en-US"/>
                        <a:t>Yes</a:t>
                      </a:r>
                    </a:p>
                  </a:txBody>
                  <a:tcPr/>
                </a:tc>
                <a:tc>
                  <a:txBody>
                    <a:bodyPr/>
                    <a:lstStyle/>
                    <a:p>
                      <a:r>
                        <a:rPr lang="en-US"/>
                        <a:t>~ 1 second</a:t>
                      </a:r>
                    </a:p>
                  </a:txBody>
                  <a:tcPr/>
                </a:tc>
                <a:tc>
                  <a:txBody>
                    <a:bodyPr/>
                    <a:lstStyle/>
                    <a:p>
                      <a:r>
                        <a:rPr lang="en-US"/>
                        <a:t>745KB</a:t>
                      </a:r>
                    </a:p>
                  </a:txBody>
                  <a:tcPr/>
                </a:tc>
                <a:extLst>
                  <a:ext uri="{0D108BD9-81ED-4DB2-BD59-A6C34878D82A}">
                    <a16:rowId xmlns:a16="http://schemas.microsoft.com/office/drawing/2014/main" val="1550215011"/>
                  </a:ext>
                </a:extLst>
              </a:tr>
              <a:tr h="370840">
                <a:tc>
                  <a:txBody>
                    <a:bodyPr/>
                    <a:lstStyle/>
                    <a:p>
                      <a:r>
                        <a:rPr lang="en-US"/>
                        <a:t>10MB</a:t>
                      </a:r>
                    </a:p>
                  </a:txBody>
                  <a:tcPr/>
                </a:tc>
                <a:tc>
                  <a:txBody>
                    <a:bodyPr/>
                    <a:lstStyle/>
                    <a:p>
                      <a:r>
                        <a:rPr lang="en-US"/>
                        <a:t>No</a:t>
                      </a:r>
                    </a:p>
                  </a:txBody>
                  <a:tcPr/>
                </a:tc>
                <a:tc>
                  <a:txBody>
                    <a:bodyPr/>
                    <a:lstStyle/>
                    <a:p>
                      <a:r>
                        <a:rPr lang="en-US"/>
                        <a:t>12 seconds</a:t>
                      </a:r>
                    </a:p>
                  </a:txBody>
                  <a:tcPr/>
                </a:tc>
                <a:tc>
                  <a:txBody>
                    <a:bodyPr/>
                    <a:lstStyle/>
                    <a:p>
                      <a:r>
                        <a:rPr lang="en-US"/>
                        <a:t>10MB</a:t>
                      </a:r>
                    </a:p>
                  </a:txBody>
                  <a:tcPr/>
                </a:tc>
                <a:extLst>
                  <a:ext uri="{0D108BD9-81ED-4DB2-BD59-A6C34878D82A}">
                    <a16:rowId xmlns:a16="http://schemas.microsoft.com/office/drawing/2014/main" val="909040312"/>
                  </a:ext>
                </a:extLst>
              </a:tr>
              <a:tr h="370840">
                <a:tc>
                  <a:txBody>
                    <a:bodyPr/>
                    <a:lstStyle/>
                    <a:p>
                      <a:r>
                        <a:rPr lang="en-US"/>
                        <a:t>10MB</a:t>
                      </a:r>
                    </a:p>
                  </a:txBody>
                  <a:tcPr/>
                </a:tc>
                <a:tc>
                  <a:txBody>
                    <a:bodyPr/>
                    <a:lstStyle/>
                    <a:p>
                      <a:r>
                        <a:rPr lang="en-US"/>
                        <a:t>Yes</a:t>
                      </a:r>
                    </a:p>
                  </a:txBody>
                  <a:tcPr/>
                </a:tc>
                <a:tc>
                  <a:txBody>
                    <a:bodyPr/>
                    <a:lstStyle/>
                    <a:p>
                      <a:r>
                        <a:rPr lang="en-US"/>
                        <a:t>23 seconds</a:t>
                      </a:r>
                    </a:p>
                  </a:txBody>
                  <a:tcPr/>
                </a:tc>
                <a:tc>
                  <a:txBody>
                    <a:bodyPr/>
                    <a:lstStyle/>
                    <a:p>
                      <a:r>
                        <a:rPr lang="en-US"/>
                        <a:t>17MB</a:t>
                      </a:r>
                    </a:p>
                  </a:txBody>
                  <a:tcPr/>
                </a:tc>
                <a:extLst>
                  <a:ext uri="{0D108BD9-81ED-4DB2-BD59-A6C34878D82A}">
                    <a16:rowId xmlns:a16="http://schemas.microsoft.com/office/drawing/2014/main" val="3489723869"/>
                  </a:ext>
                </a:extLst>
              </a:tr>
              <a:tr h="370840">
                <a:tc>
                  <a:txBody>
                    <a:bodyPr/>
                    <a:lstStyle/>
                    <a:p>
                      <a:r>
                        <a:rPr lang="en-US"/>
                        <a:t>100MB</a:t>
                      </a:r>
                    </a:p>
                  </a:txBody>
                  <a:tcPr/>
                </a:tc>
                <a:tc>
                  <a:txBody>
                    <a:bodyPr/>
                    <a:lstStyle/>
                    <a:p>
                      <a:r>
                        <a:rPr lang="en-US"/>
                        <a:t>No</a:t>
                      </a:r>
                    </a:p>
                  </a:txBody>
                  <a:tcPr/>
                </a:tc>
                <a:tc>
                  <a:txBody>
                    <a:bodyPr/>
                    <a:lstStyle/>
                    <a:p>
                      <a:r>
                        <a:rPr lang="en-US"/>
                        <a:t>243 seconds</a:t>
                      </a:r>
                    </a:p>
                  </a:txBody>
                  <a:tcPr/>
                </a:tc>
                <a:tc>
                  <a:txBody>
                    <a:bodyPr/>
                    <a:lstStyle/>
                    <a:p>
                      <a:r>
                        <a:rPr lang="en-US"/>
                        <a:t>100MB</a:t>
                      </a:r>
                    </a:p>
                  </a:txBody>
                  <a:tcPr/>
                </a:tc>
                <a:extLst>
                  <a:ext uri="{0D108BD9-81ED-4DB2-BD59-A6C34878D82A}">
                    <a16:rowId xmlns:a16="http://schemas.microsoft.com/office/drawing/2014/main" val="592282688"/>
                  </a:ext>
                </a:extLst>
              </a:tr>
              <a:tr h="370840">
                <a:tc>
                  <a:txBody>
                    <a:bodyPr/>
                    <a:lstStyle/>
                    <a:p>
                      <a:r>
                        <a:rPr lang="en-US"/>
                        <a:t>100MB</a:t>
                      </a:r>
                    </a:p>
                  </a:txBody>
                  <a:tcPr/>
                </a:tc>
                <a:tc>
                  <a:txBody>
                    <a:bodyPr/>
                    <a:lstStyle/>
                    <a:p>
                      <a:r>
                        <a:rPr lang="en-US"/>
                        <a:t>Yes</a:t>
                      </a:r>
                    </a:p>
                  </a:txBody>
                  <a:tcPr/>
                </a:tc>
                <a:tc>
                  <a:txBody>
                    <a:bodyPr/>
                    <a:lstStyle/>
                    <a:p>
                      <a:r>
                        <a:rPr lang="en-US"/>
                        <a:t>467 seconds</a:t>
                      </a:r>
                    </a:p>
                  </a:txBody>
                  <a:tcPr/>
                </a:tc>
                <a:tc>
                  <a:txBody>
                    <a:bodyPr/>
                    <a:lstStyle/>
                    <a:p>
                      <a:r>
                        <a:rPr lang="en-US"/>
                        <a:t>164MB</a:t>
                      </a:r>
                    </a:p>
                  </a:txBody>
                  <a:tcPr/>
                </a:tc>
                <a:extLst>
                  <a:ext uri="{0D108BD9-81ED-4DB2-BD59-A6C34878D82A}">
                    <a16:rowId xmlns:a16="http://schemas.microsoft.com/office/drawing/2014/main" val="972611902"/>
                  </a:ext>
                </a:extLst>
              </a:tr>
            </a:tbl>
          </a:graphicData>
        </a:graphic>
      </p:graphicFrame>
      <p:sp>
        <p:nvSpPr>
          <p:cNvPr id="5" name="TextBox 4">
            <a:extLst>
              <a:ext uri="{FF2B5EF4-FFF2-40B4-BE49-F238E27FC236}">
                <a16:creationId xmlns:a16="http://schemas.microsoft.com/office/drawing/2014/main" id="{37DE5972-A65A-4C4D-9D70-2D8D3738C72F}"/>
              </a:ext>
            </a:extLst>
          </p:cNvPr>
          <p:cNvSpPr txBox="1"/>
          <p:nvPr/>
        </p:nvSpPr>
        <p:spPr>
          <a:xfrm>
            <a:off x="1143000" y="5050971"/>
            <a:ext cx="10091057" cy="1015663"/>
          </a:xfrm>
          <a:prstGeom prst="rect">
            <a:avLst/>
          </a:prstGeom>
          <a:noFill/>
        </p:spPr>
        <p:txBody>
          <a:bodyPr wrap="square" rtlCol="0">
            <a:spAutoFit/>
          </a:bodyPr>
          <a:lstStyle/>
          <a:p>
            <a:pPr marL="285750" indent="-285750">
              <a:buFont typeface="Arial" panose="020B0604020202020204" pitchFamily="34" charset="0"/>
              <a:buChar char="•"/>
            </a:pPr>
            <a:r>
              <a:rPr lang="en-US" sz="2000">
                <a:latin typeface="American Typewriter" panose="02090604020004020304" pitchFamily="18" charset="77"/>
              </a:rPr>
              <a:t>These write tests were run on 3 nodes on both Windows and Mac Systems.</a:t>
            </a:r>
          </a:p>
          <a:p>
            <a:pPr marL="285750" indent="-285750">
              <a:buFont typeface="Arial" panose="020B0604020202020204" pitchFamily="34" charset="0"/>
              <a:buChar char="•"/>
            </a:pPr>
            <a:r>
              <a:rPr lang="en-US" sz="2000">
                <a:latin typeface="American Typewriter" panose="02090604020004020304" pitchFamily="18" charset="77"/>
              </a:rPr>
              <a:t>The internet speed of the network is 22MBps</a:t>
            </a:r>
          </a:p>
          <a:p>
            <a:pPr marL="285750" indent="-285750">
              <a:buFont typeface="Arial" panose="020B0604020202020204" pitchFamily="34" charset="0"/>
              <a:buChar char="•"/>
            </a:pPr>
            <a:r>
              <a:rPr lang="en-US" sz="2000">
                <a:latin typeface="American Typewriter" panose="02090604020004020304" pitchFamily="18" charset="77"/>
              </a:rPr>
              <a:t>Time is taken as an average after 5 iterations of running on the same files</a:t>
            </a:r>
          </a:p>
        </p:txBody>
      </p:sp>
    </p:spTree>
    <p:extLst>
      <p:ext uri="{BB962C8B-B14F-4D97-AF65-F5344CB8AC3E}">
        <p14:creationId xmlns:p14="http://schemas.microsoft.com/office/powerpoint/2010/main" val="306319961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A0B0FC-0426-7241-B117-59F43AF50F8B}"/>
              </a:ext>
            </a:extLst>
          </p:cNvPr>
          <p:cNvSpPr>
            <a:spLocks noGrp="1"/>
          </p:cNvSpPr>
          <p:nvPr>
            <p:ph type="title"/>
          </p:nvPr>
        </p:nvSpPr>
        <p:spPr/>
        <p:txBody>
          <a:bodyPr>
            <a:normAutofit/>
          </a:bodyPr>
          <a:lstStyle/>
          <a:p>
            <a:r>
              <a:rPr lang="en-US" sz="3600"/>
              <a:t>Results - Qualitative</a:t>
            </a:r>
          </a:p>
        </p:txBody>
      </p:sp>
      <p:sp>
        <p:nvSpPr>
          <p:cNvPr id="3" name="Content Placeholder 2">
            <a:extLst>
              <a:ext uri="{FF2B5EF4-FFF2-40B4-BE49-F238E27FC236}">
                <a16:creationId xmlns:a16="http://schemas.microsoft.com/office/drawing/2014/main" id="{7010BD2B-B364-FF4A-9AE0-5D35F1DC8B43}"/>
              </a:ext>
            </a:extLst>
          </p:cNvPr>
          <p:cNvSpPr>
            <a:spLocks noGrp="1"/>
          </p:cNvSpPr>
          <p:nvPr>
            <p:ph idx="1"/>
          </p:nvPr>
        </p:nvSpPr>
        <p:spPr/>
        <p:txBody>
          <a:bodyPr>
            <a:normAutofit/>
          </a:bodyPr>
          <a:lstStyle/>
          <a:p>
            <a:r>
              <a:rPr lang="en-US" sz="2000"/>
              <a:t>Based on the real speed of the network writes across the network are fast.</a:t>
            </a:r>
          </a:p>
          <a:p>
            <a:r>
              <a:rPr lang="en-US" sz="2000"/>
              <a:t>Using encryption the speed as well as the storage is not used efficiently</a:t>
            </a:r>
          </a:p>
          <a:p>
            <a:r>
              <a:rPr lang="en-US" sz="2000"/>
              <a:t>To improve results a better encryption model can be used.</a:t>
            </a:r>
          </a:p>
        </p:txBody>
      </p:sp>
    </p:spTree>
    <p:extLst>
      <p:ext uri="{BB962C8B-B14F-4D97-AF65-F5344CB8AC3E}">
        <p14:creationId xmlns:p14="http://schemas.microsoft.com/office/powerpoint/2010/main" val="35140046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23962611-DFD5-4092-AAFD-559E3DFCE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488" y="0"/>
            <a:ext cx="10910292" cy="6858000"/>
          </a:xfrm>
          <a:prstGeom prst="rect">
            <a:avLst/>
          </a:prstGeom>
          <a:gradFill>
            <a:gsLst>
              <a:gs pos="0">
                <a:schemeClr val="accent2"/>
              </a:gs>
              <a:gs pos="25000">
                <a:schemeClr val="accent2"/>
              </a:gs>
              <a:gs pos="94000">
                <a:schemeClr val="accent1"/>
              </a:gs>
              <a:gs pos="100000">
                <a:schemeClr val="accent1"/>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2270F1FA-0425-408F-9861-80BF5AFB27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457AF92B-667F-A143-9E1F-CF21B2DFDBA5}"/>
              </a:ext>
            </a:extLst>
          </p:cNvPr>
          <p:cNvSpPr>
            <a:spLocks noGrp="1"/>
          </p:cNvSpPr>
          <p:nvPr>
            <p:ph type="title"/>
          </p:nvPr>
        </p:nvSpPr>
        <p:spPr>
          <a:xfrm>
            <a:off x="3752621" y="2897261"/>
            <a:ext cx="4361007" cy="1063477"/>
          </a:xfrm>
        </p:spPr>
        <p:txBody>
          <a:bodyPr vert="horz" lIns="91440" tIns="45720" rIns="91440" bIns="45720" rtlCol="0" anchor="b">
            <a:normAutofit/>
          </a:bodyPr>
          <a:lstStyle/>
          <a:p>
            <a:pPr algn="ctr"/>
            <a:r>
              <a:rPr lang="en-US" sz="5600" kern="1200" dirty="0">
                <a:solidFill>
                  <a:srgbClr val="FFFFFF"/>
                </a:solidFill>
                <a:latin typeface="+mj-lt"/>
                <a:ea typeface="+mj-ea"/>
                <a:cs typeface="+mj-cs"/>
              </a:rPr>
              <a:t>Thank You</a:t>
            </a:r>
          </a:p>
        </p:txBody>
      </p:sp>
    </p:spTree>
    <p:extLst>
      <p:ext uri="{BB962C8B-B14F-4D97-AF65-F5344CB8AC3E}">
        <p14:creationId xmlns:p14="http://schemas.microsoft.com/office/powerpoint/2010/main" val="35886094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picture containing shirt&#10;&#10;Description automatically generated">
            <a:extLst>
              <a:ext uri="{FF2B5EF4-FFF2-40B4-BE49-F238E27FC236}">
                <a16:creationId xmlns:a16="http://schemas.microsoft.com/office/drawing/2014/main" id="{22CD1755-58DE-BD4F-A9A6-D7C30C580ECF}"/>
              </a:ext>
            </a:extLst>
          </p:cNvPr>
          <p:cNvPicPr>
            <a:picLocks noChangeAspect="1"/>
          </p:cNvPicPr>
          <p:nvPr/>
        </p:nvPicPr>
        <p:blipFill rotWithShape="1">
          <a:blip r:embed="rId2"/>
          <a:srcRect l="10257" r="8305"/>
          <a:stretch/>
        </p:blipFill>
        <p:spPr>
          <a:xfrm>
            <a:off x="20" y="9"/>
            <a:ext cx="4635571" cy="6924573"/>
          </a:xfrm>
          <a:prstGeom prst="rect">
            <a:avLst/>
          </a:prstGeom>
          <a:effectLst/>
        </p:spPr>
      </p:pic>
      <p:sp>
        <p:nvSpPr>
          <p:cNvPr id="5" name="TextBox 4">
            <a:extLst>
              <a:ext uri="{FF2B5EF4-FFF2-40B4-BE49-F238E27FC236}">
                <a16:creationId xmlns:a16="http://schemas.microsoft.com/office/drawing/2014/main" id="{86AE550F-F050-574A-A280-0CB64EDA79EE}"/>
              </a:ext>
            </a:extLst>
          </p:cNvPr>
          <p:cNvSpPr txBox="1"/>
          <p:nvPr/>
        </p:nvSpPr>
        <p:spPr>
          <a:xfrm>
            <a:off x="5112187" y="1546575"/>
            <a:ext cx="6639546" cy="4560711"/>
          </a:xfrm>
          <a:prstGeom prst="rect">
            <a:avLst/>
          </a:prstGeom>
        </p:spPr>
        <p:txBody>
          <a:bodyPr vert="horz" lIns="91440" tIns="45720" rIns="91440" bIns="45720" rtlCol="0">
            <a:noAutofit/>
          </a:bodyPr>
          <a:lstStyle/>
          <a:p>
            <a:pPr marL="285750" indent="-228600">
              <a:lnSpc>
                <a:spcPct val="90000"/>
              </a:lnSpc>
              <a:spcAft>
                <a:spcPts val="600"/>
              </a:spcAft>
              <a:buFont typeface="Arial" panose="020B0604020202020204" pitchFamily="34" charset="0"/>
              <a:buChar char="•"/>
            </a:pPr>
            <a:r>
              <a:rPr lang="en-US" sz="2400" b="1">
                <a:latin typeface="American Typewriter" panose="02090604020004020304" pitchFamily="18" charset="77"/>
              </a:rPr>
              <a:t>Name</a:t>
            </a:r>
            <a:r>
              <a:rPr lang="en-US" sz="2400">
                <a:latin typeface="American Typewriter" panose="02090604020004020304" pitchFamily="18" charset="77"/>
              </a:rPr>
              <a:t> : Dwight</a:t>
            </a:r>
          </a:p>
          <a:p>
            <a:pPr marL="57150" indent="-228600">
              <a:lnSpc>
                <a:spcPct val="90000"/>
              </a:lnSpc>
              <a:spcAft>
                <a:spcPts val="600"/>
              </a:spcAft>
              <a:buFont typeface="Arial" panose="020B0604020202020204" pitchFamily="34" charset="0"/>
              <a:buChar char="•"/>
            </a:pPr>
            <a:endParaRPr lang="en-US" sz="2400">
              <a:latin typeface="American Typewriter" panose="02090604020004020304" pitchFamily="18" charset="77"/>
            </a:endParaRPr>
          </a:p>
          <a:p>
            <a:pPr marL="285750" indent="-228600">
              <a:lnSpc>
                <a:spcPct val="90000"/>
              </a:lnSpc>
              <a:spcAft>
                <a:spcPts val="600"/>
              </a:spcAft>
              <a:buFont typeface="Arial" panose="020B0604020202020204" pitchFamily="34" charset="0"/>
              <a:buChar char="•"/>
            </a:pPr>
            <a:r>
              <a:rPr lang="en-US" sz="2400" b="1">
                <a:latin typeface="American Typewriter" panose="02090604020004020304" pitchFamily="18" charset="77"/>
              </a:rPr>
              <a:t>Age</a:t>
            </a:r>
            <a:r>
              <a:rPr lang="en-US" sz="2400">
                <a:latin typeface="American Typewriter" panose="02090604020004020304" pitchFamily="18" charset="77"/>
              </a:rPr>
              <a:t> : 33</a:t>
            </a:r>
          </a:p>
          <a:p>
            <a:pPr marL="57150" indent="-228600">
              <a:lnSpc>
                <a:spcPct val="90000"/>
              </a:lnSpc>
              <a:spcAft>
                <a:spcPts val="600"/>
              </a:spcAft>
              <a:buFont typeface="Arial" panose="020B0604020202020204" pitchFamily="34" charset="0"/>
              <a:buChar char="•"/>
            </a:pPr>
            <a:endParaRPr lang="en-US" sz="2400">
              <a:latin typeface="American Typewriter" panose="02090604020004020304" pitchFamily="18" charset="77"/>
            </a:endParaRPr>
          </a:p>
          <a:p>
            <a:pPr marL="285750" indent="-228600">
              <a:lnSpc>
                <a:spcPct val="90000"/>
              </a:lnSpc>
              <a:spcAft>
                <a:spcPts val="600"/>
              </a:spcAft>
              <a:buFont typeface="Arial" panose="020B0604020202020204" pitchFamily="34" charset="0"/>
              <a:buChar char="•"/>
            </a:pPr>
            <a:r>
              <a:rPr lang="en-US" sz="2400" b="1">
                <a:latin typeface="American Typewriter" panose="02090604020004020304" pitchFamily="18" charset="77"/>
              </a:rPr>
              <a:t>Job Title </a:t>
            </a:r>
            <a:r>
              <a:rPr lang="en-US" sz="2400">
                <a:latin typeface="American Typewriter" panose="02090604020004020304" pitchFamily="18" charset="77"/>
              </a:rPr>
              <a:t>: Assistant to the Regional Manager/Salesperson</a:t>
            </a:r>
          </a:p>
          <a:p>
            <a:pPr marL="57150" indent="-228600">
              <a:lnSpc>
                <a:spcPct val="90000"/>
              </a:lnSpc>
              <a:spcAft>
                <a:spcPts val="600"/>
              </a:spcAft>
              <a:buFont typeface="Arial" panose="020B0604020202020204" pitchFamily="34" charset="0"/>
              <a:buChar char="•"/>
            </a:pPr>
            <a:endParaRPr lang="en-US" sz="2400">
              <a:latin typeface="American Typewriter" panose="02090604020004020304" pitchFamily="18" charset="77"/>
            </a:endParaRPr>
          </a:p>
          <a:p>
            <a:pPr marL="285750" indent="-228600">
              <a:lnSpc>
                <a:spcPct val="90000"/>
              </a:lnSpc>
              <a:spcAft>
                <a:spcPts val="600"/>
              </a:spcAft>
              <a:buFont typeface="Arial" panose="020B0604020202020204" pitchFamily="34" charset="0"/>
              <a:buChar char="•"/>
            </a:pPr>
            <a:r>
              <a:rPr lang="en-US" sz="2400" b="1">
                <a:latin typeface="American Typewriter" panose="02090604020004020304" pitchFamily="18" charset="77"/>
              </a:rPr>
              <a:t>Job Description </a:t>
            </a:r>
            <a:r>
              <a:rPr lang="en-US" sz="2400">
                <a:latin typeface="American Typewriter" panose="02090604020004020304" pitchFamily="18" charset="77"/>
              </a:rPr>
              <a:t>: Makes costs and plays video games</a:t>
            </a:r>
          </a:p>
          <a:p>
            <a:pPr marL="285750" indent="-228600">
              <a:lnSpc>
                <a:spcPct val="90000"/>
              </a:lnSpc>
              <a:spcAft>
                <a:spcPts val="600"/>
              </a:spcAft>
              <a:buFont typeface="Arial" panose="020B0604020202020204" pitchFamily="34" charset="0"/>
              <a:buChar char="•"/>
            </a:pPr>
            <a:endParaRPr lang="en-US" sz="2400">
              <a:latin typeface="American Typewriter" panose="02090604020004020304" pitchFamily="18" charset="77"/>
            </a:endParaRPr>
          </a:p>
          <a:p>
            <a:pPr marL="285750" indent="-228600">
              <a:lnSpc>
                <a:spcPct val="90000"/>
              </a:lnSpc>
              <a:spcAft>
                <a:spcPts val="600"/>
              </a:spcAft>
              <a:buFont typeface="Arial" panose="020B0604020202020204" pitchFamily="34" charset="0"/>
              <a:buChar char="•"/>
            </a:pPr>
            <a:r>
              <a:rPr lang="en-US" sz="2400" b="1">
                <a:latin typeface="American Typewriter" panose="02090604020004020304" pitchFamily="18" charset="77"/>
              </a:rPr>
              <a:t>Amount of Storage Utilized </a:t>
            </a:r>
            <a:r>
              <a:rPr lang="en-US" sz="2400">
                <a:latin typeface="American Typewriter" panose="02090604020004020304" pitchFamily="18" charset="77"/>
              </a:rPr>
              <a:t>: 22GB out of 100GB. </a:t>
            </a:r>
            <a:r>
              <a:rPr lang="en-US" sz="2400" b="1">
                <a:latin typeface="American Typewriter" panose="02090604020004020304" pitchFamily="18" charset="77"/>
              </a:rPr>
              <a:t>22%</a:t>
            </a:r>
          </a:p>
          <a:p>
            <a:pPr marL="285750" indent="-228600">
              <a:lnSpc>
                <a:spcPct val="90000"/>
              </a:lnSpc>
              <a:spcAft>
                <a:spcPts val="600"/>
              </a:spcAft>
              <a:buFont typeface="Arial" panose="020B0604020202020204" pitchFamily="34" charset="0"/>
              <a:buChar char="•"/>
            </a:pPr>
            <a:endParaRPr lang="en-US" sz="2400">
              <a:latin typeface="American Typewriter" panose="02090604020004020304" pitchFamily="18" charset="77"/>
            </a:endParaRPr>
          </a:p>
        </p:txBody>
      </p:sp>
    </p:spTree>
    <p:extLst>
      <p:ext uri="{BB962C8B-B14F-4D97-AF65-F5344CB8AC3E}">
        <p14:creationId xmlns:p14="http://schemas.microsoft.com/office/powerpoint/2010/main" val="36859972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close up of a logo&#10;&#10;Description automatically generated">
            <a:extLst>
              <a:ext uri="{FF2B5EF4-FFF2-40B4-BE49-F238E27FC236}">
                <a16:creationId xmlns:a16="http://schemas.microsoft.com/office/drawing/2014/main" id="{04B21B86-733E-E94F-924B-E7A98EA13703}"/>
              </a:ext>
            </a:extLst>
          </p:cNvPr>
          <p:cNvPicPr>
            <a:picLocks noChangeAspect="1"/>
          </p:cNvPicPr>
          <p:nvPr/>
        </p:nvPicPr>
        <p:blipFill rotWithShape="1">
          <a:blip r:embed="rId2"/>
          <a:srcRect l="7256" r="11794"/>
          <a:stretch/>
        </p:blipFill>
        <p:spPr>
          <a:xfrm>
            <a:off x="20" y="-124178"/>
            <a:ext cx="4635571" cy="6982178"/>
          </a:xfrm>
          <a:prstGeom prst="rect">
            <a:avLst/>
          </a:prstGeom>
          <a:effectLst/>
        </p:spPr>
      </p:pic>
      <p:sp>
        <p:nvSpPr>
          <p:cNvPr id="5" name="TextBox 4">
            <a:extLst>
              <a:ext uri="{FF2B5EF4-FFF2-40B4-BE49-F238E27FC236}">
                <a16:creationId xmlns:a16="http://schemas.microsoft.com/office/drawing/2014/main" id="{86AE550F-F050-574A-A280-0CB64EDA79EE}"/>
              </a:ext>
            </a:extLst>
          </p:cNvPr>
          <p:cNvSpPr txBox="1"/>
          <p:nvPr/>
        </p:nvSpPr>
        <p:spPr>
          <a:xfrm>
            <a:off x="5037329" y="1574851"/>
            <a:ext cx="6586489" cy="5535197"/>
          </a:xfrm>
          <a:prstGeom prst="rect">
            <a:avLst/>
          </a:prstGeom>
        </p:spPr>
        <p:txBody>
          <a:bodyPr vert="horz" lIns="91440" tIns="45720" rIns="91440" bIns="45720" rtlCol="0">
            <a:normAutofit/>
          </a:bodyPr>
          <a:lstStyle/>
          <a:p>
            <a:pPr marL="285750" indent="-228600" defTabSz="914400">
              <a:lnSpc>
                <a:spcPct val="90000"/>
              </a:lnSpc>
              <a:spcAft>
                <a:spcPts val="600"/>
              </a:spcAft>
              <a:buFont typeface="Arial" panose="020B0604020202020204" pitchFamily="34" charset="0"/>
              <a:buChar char="•"/>
            </a:pPr>
            <a:r>
              <a:rPr lang="en-US" sz="2400" b="1">
                <a:latin typeface="American Typewriter" panose="02090604020004020304" pitchFamily="18" charset="77"/>
              </a:rPr>
              <a:t>Name</a:t>
            </a:r>
            <a:r>
              <a:rPr lang="en-US" sz="2400">
                <a:latin typeface="American Typewriter" panose="02090604020004020304" pitchFamily="18" charset="77"/>
              </a:rPr>
              <a:t> : Pam</a:t>
            </a:r>
          </a:p>
          <a:p>
            <a:pPr marL="57150" indent="-228600" defTabSz="914400">
              <a:lnSpc>
                <a:spcPct val="90000"/>
              </a:lnSpc>
              <a:spcAft>
                <a:spcPts val="600"/>
              </a:spcAft>
              <a:buFont typeface="Arial" panose="020B0604020202020204" pitchFamily="34" charset="0"/>
              <a:buChar char="•"/>
            </a:pPr>
            <a:endParaRPr lang="en-US" sz="2400">
              <a:latin typeface="American Typewriter" panose="02090604020004020304" pitchFamily="18" charset="77"/>
            </a:endParaRPr>
          </a:p>
          <a:p>
            <a:pPr marL="285750" indent="-228600" defTabSz="914400">
              <a:lnSpc>
                <a:spcPct val="90000"/>
              </a:lnSpc>
              <a:spcAft>
                <a:spcPts val="600"/>
              </a:spcAft>
              <a:buFont typeface="Arial" panose="020B0604020202020204" pitchFamily="34" charset="0"/>
              <a:buChar char="•"/>
            </a:pPr>
            <a:r>
              <a:rPr lang="en-US" sz="2400" b="1">
                <a:latin typeface="American Typewriter" panose="02090604020004020304" pitchFamily="18" charset="77"/>
              </a:rPr>
              <a:t>Age</a:t>
            </a:r>
            <a:r>
              <a:rPr lang="en-US" sz="2400">
                <a:latin typeface="American Typewriter" panose="02090604020004020304" pitchFamily="18" charset="77"/>
              </a:rPr>
              <a:t> : 26</a:t>
            </a:r>
          </a:p>
          <a:p>
            <a:pPr marL="57150" indent="-228600" defTabSz="914400">
              <a:lnSpc>
                <a:spcPct val="90000"/>
              </a:lnSpc>
              <a:spcAft>
                <a:spcPts val="600"/>
              </a:spcAft>
              <a:buFont typeface="Arial" panose="020B0604020202020204" pitchFamily="34" charset="0"/>
              <a:buChar char="•"/>
            </a:pPr>
            <a:endParaRPr lang="en-US" sz="2400">
              <a:latin typeface="American Typewriter" panose="02090604020004020304" pitchFamily="18" charset="77"/>
            </a:endParaRPr>
          </a:p>
          <a:p>
            <a:pPr marL="285750" indent="-228600" defTabSz="914400">
              <a:lnSpc>
                <a:spcPct val="90000"/>
              </a:lnSpc>
              <a:spcAft>
                <a:spcPts val="600"/>
              </a:spcAft>
              <a:buFont typeface="Arial" panose="020B0604020202020204" pitchFamily="34" charset="0"/>
              <a:buChar char="•"/>
            </a:pPr>
            <a:r>
              <a:rPr lang="en-US" sz="2400" b="1">
                <a:latin typeface="American Typewriter" panose="02090604020004020304" pitchFamily="18" charset="77"/>
              </a:rPr>
              <a:t>Job Title </a:t>
            </a:r>
            <a:r>
              <a:rPr lang="en-US" sz="2400">
                <a:latin typeface="American Typewriter" panose="02090604020004020304" pitchFamily="18" charset="77"/>
              </a:rPr>
              <a:t>: Receptionist/Office Manager</a:t>
            </a:r>
          </a:p>
          <a:p>
            <a:pPr marL="57150" indent="-228600" defTabSz="914400">
              <a:lnSpc>
                <a:spcPct val="90000"/>
              </a:lnSpc>
              <a:spcAft>
                <a:spcPts val="600"/>
              </a:spcAft>
              <a:buFont typeface="Arial" panose="020B0604020202020204" pitchFamily="34" charset="0"/>
              <a:buChar char="•"/>
            </a:pPr>
            <a:endParaRPr lang="en-US" sz="2400">
              <a:latin typeface="American Typewriter" panose="02090604020004020304" pitchFamily="18" charset="77"/>
            </a:endParaRPr>
          </a:p>
          <a:p>
            <a:pPr marL="285750" indent="-228600" defTabSz="914400">
              <a:lnSpc>
                <a:spcPct val="90000"/>
              </a:lnSpc>
              <a:spcAft>
                <a:spcPts val="600"/>
              </a:spcAft>
              <a:buFont typeface="Arial" panose="020B0604020202020204" pitchFamily="34" charset="0"/>
              <a:buChar char="•"/>
            </a:pPr>
            <a:r>
              <a:rPr lang="en-US" sz="2400" b="1">
                <a:latin typeface="American Typewriter" panose="02090604020004020304" pitchFamily="18" charset="77"/>
              </a:rPr>
              <a:t>Job Description </a:t>
            </a:r>
            <a:r>
              <a:rPr lang="en-US" sz="2400">
                <a:latin typeface="American Typewriter" panose="02090604020004020304" pitchFamily="18" charset="77"/>
              </a:rPr>
              <a:t>: Keeps track of Michael’s schedules and phone logs</a:t>
            </a:r>
          </a:p>
          <a:p>
            <a:pPr marL="285750" indent="-228600" defTabSz="914400">
              <a:lnSpc>
                <a:spcPct val="90000"/>
              </a:lnSpc>
              <a:spcAft>
                <a:spcPts val="600"/>
              </a:spcAft>
              <a:buFont typeface="Arial" panose="020B0604020202020204" pitchFamily="34" charset="0"/>
              <a:buChar char="•"/>
            </a:pPr>
            <a:endParaRPr lang="en-US" sz="2400">
              <a:latin typeface="American Typewriter" panose="02090604020004020304" pitchFamily="18" charset="77"/>
            </a:endParaRPr>
          </a:p>
          <a:p>
            <a:pPr marL="285750" indent="-228600" defTabSz="914400">
              <a:lnSpc>
                <a:spcPct val="90000"/>
              </a:lnSpc>
              <a:spcAft>
                <a:spcPts val="600"/>
              </a:spcAft>
              <a:buFont typeface="Arial" panose="020B0604020202020204" pitchFamily="34" charset="0"/>
              <a:buChar char="•"/>
            </a:pPr>
            <a:r>
              <a:rPr lang="en-US" sz="2400" b="1">
                <a:latin typeface="American Typewriter" panose="02090604020004020304" pitchFamily="18" charset="77"/>
              </a:rPr>
              <a:t>Amount of Storage Utilized </a:t>
            </a:r>
            <a:r>
              <a:rPr lang="en-US" sz="2400">
                <a:latin typeface="American Typewriter" panose="02090604020004020304" pitchFamily="18" charset="77"/>
              </a:rPr>
              <a:t>: 30GB out of 100GB. </a:t>
            </a:r>
            <a:r>
              <a:rPr lang="en-US" sz="2400" b="1">
                <a:latin typeface="American Typewriter" panose="02090604020004020304" pitchFamily="18" charset="77"/>
              </a:rPr>
              <a:t>30%</a:t>
            </a:r>
          </a:p>
          <a:p>
            <a:pPr marL="285750" indent="-228600" defTabSz="914400">
              <a:lnSpc>
                <a:spcPct val="90000"/>
              </a:lnSpc>
              <a:spcAft>
                <a:spcPts val="600"/>
              </a:spcAft>
              <a:buFont typeface="Arial" panose="020B0604020202020204" pitchFamily="34" charset="0"/>
              <a:buChar char="•"/>
            </a:pPr>
            <a:endParaRPr lang="en-US" sz="2400">
              <a:latin typeface="American Typewriter" panose="02090604020004020304" pitchFamily="18" charset="77"/>
            </a:endParaRPr>
          </a:p>
        </p:txBody>
      </p:sp>
    </p:spTree>
    <p:extLst>
      <p:ext uri="{BB962C8B-B14F-4D97-AF65-F5344CB8AC3E}">
        <p14:creationId xmlns:p14="http://schemas.microsoft.com/office/powerpoint/2010/main" val="7215306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close up of a logo&#10;&#10;Description automatically generated">
            <a:extLst>
              <a:ext uri="{FF2B5EF4-FFF2-40B4-BE49-F238E27FC236}">
                <a16:creationId xmlns:a16="http://schemas.microsoft.com/office/drawing/2014/main" id="{20E7A418-26DD-7B48-BCCA-6203D2C38B9C}"/>
              </a:ext>
            </a:extLst>
          </p:cNvPr>
          <p:cNvPicPr>
            <a:picLocks noChangeAspect="1"/>
          </p:cNvPicPr>
          <p:nvPr/>
        </p:nvPicPr>
        <p:blipFill rotWithShape="1">
          <a:blip r:embed="rId2"/>
          <a:srcRect l="7885" r="10922"/>
          <a:stretch/>
        </p:blipFill>
        <p:spPr>
          <a:xfrm>
            <a:off x="20" y="10"/>
            <a:ext cx="4635571" cy="6857990"/>
          </a:xfrm>
          <a:prstGeom prst="rect">
            <a:avLst/>
          </a:prstGeom>
          <a:effectLst/>
        </p:spPr>
      </p:pic>
      <p:sp>
        <p:nvSpPr>
          <p:cNvPr id="5" name="TextBox 4">
            <a:extLst>
              <a:ext uri="{FF2B5EF4-FFF2-40B4-BE49-F238E27FC236}">
                <a16:creationId xmlns:a16="http://schemas.microsoft.com/office/drawing/2014/main" id="{86AE550F-F050-574A-A280-0CB64EDA79EE}"/>
              </a:ext>
            </a:extLst>
          </p:cNvPr>
          <p:cNvSpPr txBox="1"/>
          <p:nvPr/>
        </p:nvSpPr>
        <p:spPr>
          <a:xfrm>
            <a:off x="5213786" y="1626601"/>
            <a:ext cx="6586489" cy="3785419"/>
          </a:xfrm>
          <a:prstGeom prst="rect">
            <a:avLst/>
          </a:prstGeom>
        </p:spPr>
        <p:txBody>
          <a:bodyPr vert="horz" lIns="91440" tIns="45720" rIns="91440" bIns="45720" rtlCol="0">
            <a:noAutofit/>
          </a:bodyPr>
          <a:lstStyle/>
          <a:p>
            <a:pPr marL="285750" indent="-228600" defTabSz="914400">
              <a:lnSpc>
                <a:spcPct val="90000"/>
              </a:lnSpc>
              <a:spcAft>
                <a:spcPts val="600"/>
              </a:spcAft>
              <a:buFont typeface="Arial" panose="020B0604020202020204" pitchFamily="34" charset="0"/>
              <a:buChar char="•"/>
            </a:pPr>
            <a:r>
              <a:rPr lang="en-US" sz="2400" b="1">
                <a:latin typeface="American Typewriter" panose="02090604020004020304" pitchFamily="18" charset="77"/>
              </a:rPr>
              <a:t>Name</a:t>
            </a:r>
            <a:r>
              <a:rPr lang="en-US" sz="2400">
                <a:latin typeface="American Typewriter" panose="02090604020004020304" pitchFamily="18" charset="77"/>
              </a:rPr>
              <a:t> : Oscar</a:t>
            </a:r>
          </a:p>
          <a:p>
            <a:pPr marL="57150" indent="-228600" defTabSz="914400">
              <a:lnSpc>
                <a:spcPct val="90000"/>
              </a:lnSpc>
              <a:spcAft>
                <a:spcPts val="600"/>
              </a:spcAft>
              <a:buFont typeface="Arial" panose="020B0604020202020204" pitchFamily="34" charset="0"/>
              <a:buChar char="•"/>
            </a:pPr>
            <a:endParaRPr lang="en-US" sz="2400">
              <a:latin typeface="American Typewriter" panose="02090604020004020304" pitchFamily="18" charset="77"/>
            </a:endParaRPr>
          </a:p>
          <a:p>
            <a:pPr marL="285750" indent="-228600" defTabSz="914400">
              <a:lnSpc>
                <a:spcPct val="90000"/>
              </a:lnSpc>
              <a:spcAft>
                <a:spcPts val="600"/>
              </a:spcAft>
              <a:buFont typeface="Arial" panose="020B0604020202020204" pitchFamily="34" charset="0"/>
              <a:buChar char="•"/>
            </a:pPr>
            <a:r>
              <a:rPr lang="en-US" sz="2400" b="1">
                <a:latin typeface="American Typewriter" panose="02090604020004020304" pitchFamily="18" charset="77"/>
              </a:rPr>
              <a:t>Age</a:t>
            </a:r>
            <a:r>
              <a:rPr lang="en-US" sz="2400">
                <a:latin typeface="American Typewriter" panose="02090604020004020304" pitchFamily="18" charset="77"/>
              </a:rPr>
              <a:t> : 33</a:t>
            </a:r>
          </a:p>
          <a:p>
            <a:pPr marL="57150" indent="-228600" defTabSz="914400">
              <a:lnSpc>
                <a:spcPct val="90000"/>
              </a:lnSpc>
              <a:spcAft>
                <a:spcPts val="600"/>
              </a:spcAft>
              <a:buFont typeface="Arial" panose="020B0604020202020204" pitchFamily="34" charset="0"/>
              <a:buChar char="•"/>
            </a:pPr>
            <a:endParaRPr lang="en-US" sz="2400">
              <a:latin typeface="American Typewriter" panose="02090604020004020304" pitchFamily="18" charset="77"/>
            </a:endParaRPr>
          </a:p>
          <a:p>
            <a:pPr marL="285750" indent="-228600" defTabSz="914400">
              <a:lnSpc>
                <a:spcPct val="90000"/>
              </a:lnSpc>
              <a:spcAft>
                <a:spcPts val="600"/>
              </a:spcAft>
              <a:buFont typeface="Arial" panose="020B0604020202020204" pitchFamily="34" charset="0"/>
              <a:buChar char="•"/>
            </a:pPr>
            <a:r>
              <a:rPr lang="en-US" sz="2400" b="1">
                <a:latin typeface="American Typewriter" panose="02090604020004020304" pitchFamily="18" charset="77"/>
              </a:rPr>
              <a:t>Job Title </a:t>
            </a:r>
            <a:r>
              <a:rPr lang="en-US" sz="2400">
                <a:latin typeface="American Typewriter" panose="02090604020004020304" pitchFamily="18" charset="77"/>
              </a:rPr>
              <a:t>: Accountant</a:t>
            </a:r>
          </a:p>
          <a:p>
            <a:pPr marL="57150" indent="-228600" defTabSz="914400">
              <a:lnSpc>
                <a:spcPct val="90000"/>
              </a:lnSpc>
              <a:spcAft>
                <a:spcPts val="600"/>
              </a:spcAft>
              <a:buFont typeface="Arial" panose="020B0604020202020204" pitchFamily="34" charset="0"/>
              <a:buChar char="•"/>
            </a:pPr>
            <a:endParaRPr lang="en-US" sz="2400">
              <a:latin typeface="American Typewriter" panose="02090604020004020304" pitchFamily="18" charset="77"/>
            </a:endParaRPr>
          </a:p>
          <a:p>
            <a:pPr marL="285750" indent="-228600" defTabSz="914400">
              <a:lnSpc>
                <a:spcPct val="90000"/>
              </a:lnSpc>
              <a:spcAft>
                <a:spcPts val="600"/>
              </a:spcAft>
              <a:buFont typeface="Arial" panose="020B0604020202020204" pitchFamily="34" charset="0"/>
              <a:buChar char="•"/>
            </a:pPr>
            <a:r>
              <a:rPr lang="en-US" sz="2400" b="1">
                <a:latin typeface="American Typewriter" panose="02090604020004020304" pitchFamily="18" charset="77"/>
              </a:rPr>
              <a:t>Job Description </a:t>
            </a:r>
            <a:r>
              <a:rPr lang="en-US" sz="2400">
                <a:latin typeface="American Typewriter" panose="02090604020004020304" pitchFamily="18" charset="77"/>
              </a:rPr>
              <a:t>: Has data for every single transaction in the office and storage for all.</a:t>
            </a:r>
          </a:p>
          <a:p>
            <a:pPr marL="285750" indent="-228600" defTabSz="914400">
              <a:lnSpc>
                <a:spcPct val="90000"/>
              </a:lnSpc>
              <a:spcAft>
                <a:spcPts val="600"/>
              </a:spcAft>
              <a:buFont typeface="Arial" panose="020B0604020202020204" pitchFamily="34" charset="0"/>
              <a:buChar char="•"/>
            </a:pPr>
            <a:endParaRPr lang="en-US" sz="2400">
              <a:latin typeface="American Typewriter" panose="02090604020004020304" pitchFamily="18" charset="77"/>
            </a:endParaRPr>
          </a:p>
          <a:p>
            <a:pPr marL="285750" indent="-228600" defTabSz="914400">
              <a:lnSpc>
                <a:spcPct val="90000"/>
              </a:lnSpc>
              <a:spcAft>
                <a:spcPts val="600"/>
              </a:spcAft>
              <a:buFont typeface="Arial" panose="020B0604020202020204" pitchFamily="34" charset="0"/>
              <a:buChar char="•"/>
            </a:pPr>
            <a:r>
              <a:rPr lang="en-US" sz="2400" b="1">
                <a:latin typeface="American Typewriter" panose="02090604020004020304" pitchFamily="18" charset="77"/>
              </a:rPr>
              <a:t>Amount of Storage Utilized </a:t>
            </a:r>
            <a:r>
              <a:rPr lang="en-US" sz="2400">
                <a:latin typeface="American Typewriter" panose="02090604020004020304" pitchFamily="18" charset="77"/>
              </a:rPr>
              <a:t>: 96GB out of 100GB. </a:t>
            </a:r>
            <a:r>
              <a:rPr lang="en-US" sz="2400" b="1">
                <a:latin typeface="American Typewriter" panose="02090604020004020304" pitchFamily="18" charset="77"/>
              </a:rPr>
              <a:t>96%</a:t>
            </a:r>
          </a:p>
          <a:p>
            <a:pPr marL="285750" indent="-228600" defTabSz="914400">
              <a:lnSpc>
                <a:spcPct val="90000"/>
              </a:lnSpc>
              <a:spcAft>
                <a:spcPts val="600"/>
              </a:spcAft>
              <a:buFont typeface="Arial" panose="020B0604020202020204" pitchFamily="34" charset="0"/>
              <a:buChar char="•"/>
            </a:pPr>
            <a:endParaRPr lang="en-US" sz="2400">
              <a:latin typeface="American Typewriter" panose="02090604020004020304" pitchFamily="18" charset="77"/>
            </a:endParaRPr>
          </a:p>
        </p:txBody>
      </p:sp>
    </p:spTree>
    <p:extLst>
      <p:ext uri="{BB962C8B-B14F-4D97-AF65-F5344CB8AC3E}">
        <p14:creationId xmlns:p14="http://schemas.microsoft.com/office/powerpoint/2010/main" val="38593229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DAABEB9C-9558-7441-813B-A92B74D54B82}"/>
              </a:ext>
            </a:extLst>
          </p:cNvPr>
          <p:cNvGraphicFramePr>
            <a:graphicFrameLocks noGrp="1"/>
          </p:cNvGraphicFramePr>
          <p:nvPr>
            <p:ph idx="1"/>
            <p:extLst>
              <p:ext uri="{D42A27DB-BD31-4B8C-83A1-F6EECF244321}">
                <p14:modId xmlns:p14="http://schemas.microsoft.com/office/powerpoint/2010/main" val="1377533486"/>
              </p:ext>
            </p:extLst>
          </p:nvPr>
        </p:nvGraphicFramePr>
        <p:xfrm>
          <a:off x="517176" y="695500"/>
          <a:ext cx="11178113" cy="5298899"/>
        </p:xfrm>
        <a:graphic>
          <a:graphicData uri="http://schemas.openxmlformats.org/drawingml/2006/chart">
            <c:chart xmlns:c="http://schemas.openxmlformats.org/drawingml/2006/chart" xmlns:r="http://schemas.openxmlformats.org/officeDocument/2006/relationships" r:id="rId2"/>
          </a:graphicData>
        </a:graphic>
      </p:graphicFrame>
      <p:pic>
        <p:nvPicPr>
          <p:cNvPr id="5" name="Picture 4" descr="A picture containing shirt, suit&#10;&#10;Description automatically generated">
            <a:extLst>
              <a:ext uri="{FF2B5EF4-FFF2-40B4-BE49-F238E27FC236}">
                <a16:creationId xmlns:a16="http://schemas.microsoft.com/office/drawing/2014/main" id="{8D1BB9D2-FDD7-3448-A170-A9CF43A961FF}"/>
              </a:ext>
            </a:extLst>
          </p:cNvPr>
          <p:cNvPicPr>
            <a:picLocks noChangeAspect="1"/>
          </p:cNvPicPr>
          <p:nvPr/>
        </p:nvPicPr>
        <p:blipFill rotWithShape="1">
          <a:blip r:embed="rId3"/>
          <a:srcRect r="4" b="15253"/>
          <a:stretch/>
        </p:blipFill>
        <p:spPr>
          <a:xfrm>
            <a:off x="1838570" y="5901569"/>
            <a:ext cx="913165" cy="913165"/>
          </a:xfrm>
          <a:custGeom>
            <a:avLst/>
            <a:gdLst/>
            <a:ahLst/>
            <a:cxnLst/>
            <a:rect l="l" t="t" r="r" b="b"/>
            <a:pathLst>
              <a:path w="2849586" h="2849586">
                <a:moveTo>
                  <a:pt x="1424793" y="0"/>
                </a:moveTo>
                <a:cubicBezTo>
                  <a:pt x="2211684" y="0"/>
                  <a:pt x="2849586" y="637902"/>
                  <a:pt x="2849586" y="1424793"/>
                </a:cubicBezTo>
                <a:cubicBezTo>
                  <a:pt x="2849586" y="2211684"/>
                  <a:pt x="2211684" y="2849586"/>
                  <a:pt x="1424793" y="2849586"/>
                </a:cubicBezTo>
                <a:cubicBezTo>
                  <a:pt x="637902" y="2849586"/>
                  <a:pt x="0" y="2211684"/>
                  <a:pt x="0" y="1424793"/>
                </a:cubicBezTo>
                <a:cubicBezTo>
                  <a:pt x="0" y="637902"/>
                  <a:pt x="637902" y="0"/>
                  <a:pt x="1424793" y="0"/>
                </a:cubicBezTo>
                <a:close/>
              </a:path>
            </a:pathLst>
          </a:custGeom>
        </p:spPr>
      </p:pic>
      <p:pic>
        <p:nvPicPr>
          <p:cNvPr id="6" name="Picture 5" descr="A picture containing shirt&#10;&#10;Description automatically generated">
            <a:extLst>
              <a:ext uri="{FF2B5EF4-FFF2-40B4-BE49-F238E27FC236}">
                <a16:creationId xmlns:a16="http://schemas.microsoft.com/office/drawing/2014/main" id="{1487BF81-66A5-9740-8A3D-537DE3DC93EF}"/>
              </a:ext>
            </a:extLst>
          </p:cNvPr>
          <p:cNvPicPr>
            <a:picLocks noChangeAspect="1"/>
          </p:cNvPicPr>
          <p:nvPr/>
        </p:nvPicPr>
        <p:blipFill rotWithShape="1">
          <a:blip r:embed="rId4"/>
          <a:srcRect t="6466" r="5" b="10538"/>
          <a:stretch/>
        </p:blipFill>
        <p:spPr>
          <a:xfrm>
            <a:off x="4513999" y="5901569"/>
            <a:ext cx="913165" cy="913165"/>
          </a:xfrm>
          <a:custGeom>
            <a:avLst/>
            <a:gdLst/>
            <a:ahLst/>
            <a:cxnLst/>
            <a:rect l="l" t="t" r="r" b="b"/>
            <a:pathLst>
              <a:path w="2849586" h="2849586">
                <a:moveTo>
                  <a:pt x="1424793" y="0"/>
                </a:moveTo>
                <a:cubicBezTo>
                  <a:pt x="2211684" y="0"/>
                  <a:pt x="2849586" y="637902"/>
                  <a:pt x="2849586" y="1424793"/>
                </a:cubicBezTo>
                <a:cubicBezTo>
                  <a:pt x="2849586" y="2211684"/>
                  <a:pt x="2211684" y="2849586"/>
                  <a:pt x="1424793" y="2849586"/>
                </a:cubicBezTo>
                <a:cubicBezTo>
                  <a:pt x="637902" y="2849586"/>
                  <a:pt x="0" y="2211684"/>
                  <a:pt x="0" y="1424793"/>
                </a:cubicBezTo>
                <a:cubicBezTo>
                  <a:pt x="0" y="637902"/>
                  <a:pt x="637902" y="0"/>
                  <a:pt x="1424793" y="0"/>
                </a:cubicBezTo>
                <a:close/>
              </a:path>
            </a:pathLst>
          </a:custGeom>
        </p:spPr>
      </p:pic>
      <p:pic>
        <p:nvPicPr>
          <p:cNvPr id="7" name="Picture 6" descr="A close up of a logo&#10;&#10;Description automatically generated">
            <a:extLst>
              <a:ext uri="{FF2B5EF4-FFF2-40B4-BE49-F238E27FC236}">
                <a16:creationId xmlns:a16="http://schemas.microsoft.com/office/drawing/2014/main" id="{C43B1C0F-CE19-1040-86E3-02A3746CC011}"/>
              </a:ext>
            </a:extLst>
          </p:cNvPr>
          <p:cNvPicPr>
            <a:picLocks noChangeAspect="1"/>
          </p:cNvPicPr>
          <p:nvPr/>
        </p:nvPicPr>
        <p:blipFill rotWithShape="1">
          <a:blip r:embed="rId5"/>
          <a:srcRect r="-2" b="16498"/>
          <a:stretch/>
        </p:blipFill>
        <p:spPr>
          <a:xfrm>
            <a:off x="7119380" y="5901570"/>
            <a:ext cx="913165" cy="913165"/>
          </a:xfrm>
          <a:custGeom>
            <a:avLst/>
            <a:gdLst/>
            <a:ahLst/>
            <a:cxnLst/>
            <a:rect l="l" t="t" r="r" b="b"/>
            <a:pathLst>
              <a:path w="2849586" h="2849586">
                <a:moveTo>
                  <a:pt x="1424793" y="0"/>
                </a:moveTo>
                <a:cubicBezTo>
                  <a:pt x="2211684" y="0"/>
                  <a:pt x="2849586" y="637902"/>
                  <a:pt x="2849586" y="1424793"/>
                </a:cubicBezTo>
                <a:cubicBezTo>
                  <a:pt x="2849586" y="2211684"/>
                  <a:pt x="2211684" y="2849586"/>
                  <a:pt x="1424793" y="2849586"/>
                </a:cubicBezTo>
                <a:cubicBezTo>
                  <a:pt x="637902" y="2849586"/>
                  <a:pt x="0" y="2211684"/>
                  <a:pt x="0" y="1424793"/>
                </a:cubicBezTo>
                <a:cubicBezTo>
                  <a:pt x="0" y="637902"/>
                  <a:pt x="637902" y="0"/>
                  <a:pt x="1424793" y="0"/>
                </a:cubicBezTo>
                <a:close/>
              </a:path>
            </a:pathLst>
          </a:custGeom>
        </p:spPr>
      </p:pic>
      <p:pic>
        <p:nvPicPr>
          <p:cNvPr id="8" name="Picture 7" descr="A close up of a logo&#10;&#10;Description automatically generated">
            <a:extLst>
              <a:ext uri="{FF2B5EF4-FFF2-40B4-BE49-F238E27FC236}">
                <a16:creationId xmlns:a16="http://schemas.microsoft.com/office/drawing/2014/main" id="{504D409B-04DF-2A41-BF00-369B28A88699}"/>
              </a:ext>
            </a:extLst>
          </p:cNvPr>
          <p:cNvPicPr>
            <a:picLocks noChangeAspect="1"/>
          </p:cNvPicPr>
          <p:nvPr/>
        </p:nvPicPr>
        <p:blipFill rotWithShape="1">
          <a:blip r:embed="rId6"/>
          <a:srcRect t="6108" r="2" b="10644"/>
          <a:stretch/>
        </p:blipFill>
        <p:spPr>
          <a:xfrm>
            <a:off x="9794809" y="5901572"/>
            <a:ext cx="913165" cy="913165"/>
          </a:xfrm>
          <a:custGeom>
            <a:avLst/>
            <a:gdLst/>
            <a:ahLst/>
            <a:cxnLst/>
            <a:rect l="l" t="t" r="r" b="b"/>
            <a:pathLst>
              <a:path w="2849586" h="2849586">
                <a:moveTo>
                  <a:pt x="1424793" y="0"/>
                </a:moveTo>
                <a:cubicBezTo>
                  <a:pt x="2211684" y="0"/>
                  <a:pt x="2849586" y="637902"/>
                  <a:pt x="2849586" y="1424793"/>
                </a:cubicBezTo>
                <a:cubicBezTo>
                  <a:pt x="2849586" y="2211684"/>
                  <a:pt x="2211684" y="2849586"/>
                  <a:pt x="1424793" y="2849586"/>
                </a:cubicBezTo>
                <a:cubicBezTo>
                  <a:pt x="637902" y="2849586"/>
                  <a:pt x="0" y="2211684"/>
                  <a:pt x="0" y="1424793"/>
                </a:cubicBezTo>
                <a:cubicBezTo>
                  <a:pt x="0" y="637902"/>
                  <a:pt x="637902" y="0"/>
                  <a:pt x="1424793" y="0"/>
                </a:cubicBezTo>
                <a:close/>
              </a:path>
            </a:pathLst>
          </a:custGeom>
        </p:spPr>
      </p:pic>
      <p:sp>
        <p:nvSpPr>
          <p:cNvPr id="9" name="Oval Callout 8">
            <a:extLst>
              <a:ext uri="{FF2B5EF4-FFF2-40B4-BE49-F238E27FC236}">
                <a16:creationId xmlns:a16="http://schemas.microsoft.com/office/drawing/2014/main" id="{750F5746-4BB6-4B43-8EDC-EF9C279F94A7}"/>
              </a:ext>
            </a:extLst>
          </p:cNvPr>
          <p:cNvSpPr/>
          <p:nvPr/>
        </p:nvSpPr>
        <p:spPr>
          <a:xfrm>
            <a:off x="6723166" y="2428653"/>
            <a:ext cx="2364312" cy="1658232"/>
          </a:xfrm>
          <a:prstGeom prst="wedgeEllipseCallout">
            <a:avLst>
              <a:gd name="adj1" fmla="val 74184"/>
              <a:gd name="adj2" fmla="val 153725"/>
            </a:avLst>
          </a:prstGeom>
          <a:solidFill>
            <a:schemeClr val="bg1"/>
          </a:solidFill>
          <a:ln>
            <a:solidFill>
              <a:srgbClr val="C573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American Typewriter" panose="02090604020004020304" pitchFamily="18" charset="77"/>
              </a:rPr>
              <a:t>Michael!!!</a:t>
            </a:r>
          </a:p>
          <a:p>
            <a:pPr algn="ctr"/>
            <a:r>
              <a:rPr lang="en-US">
                <a:solidFill>
                  <a:schemeClr val="tx1"/>
                </a:solidFill>
                <a:latin typeface="American Typewriter" panose="02090604020004020304" pitchFamily="18" charset="77"/>
              </a:rPr>
              <a:t>I’m running out of space!</a:t>
            </a:r>
          </a:p>
        </p:txBody>
      </p:sp>
    </p:spTree>
    <p:extLst>
      <p:ext uri="{BB962C8B-B14F-4D97-AF65-F5344CB8AC3E}">
        <p14:creationId xmlns:p14="http://schemas.microsoft.com/office/powerpoint/2010/main" val="4835914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A picture containing shirt, suit&#10;&#10;Description automatically generated">
            <a:extLst>
              <a:ext uri="{FF2B5EF4-FFF2-40B4-BE49-F238E27FC236}">
                <a16:creationId xmlns:a16="http://schemas.microsoft.com/office/drawing/2014/main" id="{A137786C-DBC0-F64F-99F9-597E3573DC7A}"/>
              </a:ext>
            </a:extLst>
          </p:cNvPr>
          <p:cNvPicPr>
            <a:picLocks noChangeAspect="1"/>
          </p:cNvPicPr>
          <p:nvPr/>
        </p:nvPicPr>
        <p:blipFill rotWithShape="1">
          <a:blip r:embed="rId2"/>
          <a:srcRect l="9937" r="10307"/>
          <a:stretch/>
        </p:blipFill>
        <p:spPr>
          <a:xfrm>
            <a:off x="1036820" y="1629089"/>
            <a:ext cx="2446888" cy="3620021"/>
          </a:xfrm>
          <a:prstGeom prst="rect">
            <a:avLst/>
          </a:prstGeom>
        </p:spPr>
      </p:pic>
      <p:sp>
        <p:nvSpPr>
          <p:cNvPr id="3" name="Content Placeholder 2">
            <a:extLst>
              <a:ext uri="{FF2B5EF4-FFF2-40B4-BE49-F238E27FC236}">
                <a16:creationId xmlns:a16="http://schemas.microsoft.com/office/drawing/2014/main" id="{625E116A-6836-2346-B4B6-3CA05A7D7FDE}"/>
              </a:ext>
            </a:extLst>
          </p:cNvPr>
          <p:cNvSpPr>
            <a:spLocks noGrp="1"/>
          </p:cNvSpPr>
          <p:nvPr>
            <p:ph idx="1"/>
          </p:nvPr>
        </p:nvSpPr>
        <p:spPr>
          <a:xfrm>
            <a:off x="6037257" y="1619454"/>
            <a:ext cx="4977578" cy="3639289"/>
          </a:xfrm>
        </p:spPr>
        <p:txBody>
          <a:bodyPr anchor="ctr">
            <a:normAutofit/>
          </a:bodyPr>
          <a:lstStyle/>
          <a:p>
            <a:pPr marL="0" indent="0">
              <a:buNone/>
            </a:pPr>
            <a:r>
              <a:rPr lang="en-US" sz="2000" b="1">
                <a:solidFill>
                  <a:srgbClr val="000000"/>
                </a:solidFill>
                <a:latin typeface="American Typewriter" panose="02090604020004020304" pitchFamily="18" charset="77"/>
              </a:rPr>
              <a:t>The office </a:t>
            </a:r>
            <a:r>
              <a:rPr lang="en-US" sz="2000">
                <a:solidFill>
                  <a:srgbClr val="000000"/>
                </a:solidFill>
                <a:latin typeface="American Typewriter" panose="02090604020004020304" pitchFamily="18" charset="77"/>
              </a:rPr>
              <a:t>does not have enough budget to buy external storage. How will they still store all their data?</a:t>
            </a:r>
          </a:p>
        </p:txBody>
      </p:sp>
    </p:spTree>
    <p:extLst>
      <p:ext uri="{BB962C8B-B14F-4D97-AF65-F5344CB8AC3E}">
        <p14:creationId xmlns:p14="http://schemas.microsoft.com/office/powerpoint/2010/main" val="25622239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9748E2-407E-D64F-84AB-174B04A1E318}"/>
              </a:ext>
            </a:extLst>
          </p:cNvPr>
          <p:cNvSpPr>
            <a:spLocks noGrp="1"/>
          </p:cNvSpPr>
          <p:nvPr>
            <p:ph type="title"/>
          </p:nvPr>
        </p:nvSpPr>
        <p:spPr/>
        <p:txBody>
          <a:bodyPr>
            <a:normAutofit/>
          </a:bodyPr>
          <a:lstStyle/>
          <a:p>
            <a:r>
              <a:rPr lang="en-US" sz="3600">
                <a:latin typeface="American Typewriter" panose="02090604020004020304"/>
              </a:rPr>
              <a:t>They would use NAS</a:t>
            </a:r>
          </a:p>
        </p:txBody>
      </p:sp>
      <p:graphicFrame>
        <p:nvGraphicFramePr>
          <p:cNvPr id="6" name="Content Placeholder 2">
            <a:extLst>
              <a:ext uri="{FF2B5EF4-FFF2-40B4-BE49-F238E27FC236}">
                <a16:creationId xmlns:a16="http://schemas.microsoft.com/office/drawing/2014/main" id="{A6651BC7-E8EA-409D-AC2A-46A0C1801C57}"/>
              </a:ext>
            </a:extLst>
          </p:cNvPr>
          <p:cNvGraphicFramePr>
            <a:graphicFrameLocks noGrp="1"/>
          </p:cNvGraphicFramePr>
          <p:nvPr>
            <p:ph idx="1"/>
            <p:extLst>
              <p:ext uri="{D42A27DB-BD31-4B8C-83A1-F6EECF244321}">
                <p14:modId xmlns:p14="http://schemas.microsoft.com/office/powerpoint/2010/main" val="2628626011"/>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7084643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TotalTime>
  <Words>1816</Words>
  <Application>Microsoft Office PowerPoint</Application>
  <PresentationFormat>Widescreen</PresentationFormat>
  <Paragraphs>226</Paragraphs>
  <Slides>37</Slides>
  <Notes>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37</vt:i4>
      </vt:variant>
    </vt:vector>
  </HeadingPairs>
  <TitlesOfParts>
    <vt:vector size="42" baseType="lpstr">
      <vt:lpstr>American Typewriter</vt:lpstr>
      <vt:lpstr>Arial</vt:lpstr>
      <vt:lpstr>Calibri</vt:lpstr>
      <vt:lpstr>Calibri Light</vt:lpstr>
      <vt:lpstr>Office Theme</vt:lpstr>
      <vt:lpstr>NAS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They would use NAS</vt:lpstr>
      <vt:lpstr>PowerPoint Presentation</vt:lpstr>
      <vt:lpstr>Assumptions</vt:lpstr>
      <vt:lpstr>Major Sections of NAS</vt:lpstr>
      <vt:lpstr>Communication – The setup</vt:lpstr>
      <vt:lpstr>Communication – Overview</vt:lpstr>
      <vt:lpstr>Sharding</vt:lpstr>
      <vt:lpstr>Ledgers</vt:lpstr>
      <vt:lpstr>Locking</vt:lpstr>
      <vt:lpstr>Encryption - Overview</vt:lpstr>
      <vt:lpstr>How does Encryption/Decryption work?</vt:lpstr>
      <vt:lpstr>Encryption – A major bottleneck</vt:lpstr>
      <vt:lpstr>Reads - Overview</vt:lpstr>
      <vt:lpstr>How exactly do reads work?</vt:lpstr>
      <vt:lpstr>Reads – Critical points to remember</vt:lpstr>
      <vt:lpstr>Writes - Overview</vt:lpstr>
      <vt:lpstr>How exactly do writes work?</vt:lpstr>
      <vt:lpstr>Writes – Critical points to remember</vt:lpstr>
      <vt:lpstr>Load Balancing</vt:lpstr>
      <vt:lpstr>Load Balancing Procedure</vt:lpstr>
      <vt:lpstr>Load Balancing Assumptions</vt:lpstr>
      <vt:lpstr>NAS GUI </vt:lpstr>
      <vt:lpstr>NAS GUI Network Options</vt:lpstr>
      <vt:lpstr>NAS File Browser</vt:lpstr>
      <vt:lpstr>NAS File Browser</vt:lpstr>
      <vt:lpstr>Features Implemented</vt:lpstr>
      <vt:lpstr>Results - Quantitative</vt:lpstr>
      <vt:lpstr>Results - Qualitative</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NAS</dc:title>
  <dc:creator>Aakaash Kapoor</dc:creator>
  <cp:lastModifiedBy>Neil Arakkal</cp:lastModifiedBy>
  <cp:revision>3</cp:revision>
  <dcterms:created xsi:type="dcterms:W3CDTF">2020-03-19T19:33:31Z</dcterms:created>
  <dcterms:modified xsi:type="dcterms:W3CDTF">2020-03-19T19:53:01Z</dcterms:modified>
</cp:coreProperties>
</file>